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8" r:id="rId2"/>
    <p:sldId id="264" r:id="rId3"/>
    <p:sldId id="265" r:id="rId4"/>
    <p:sldId id="268" r:id="rId5"/>
    <p:sldId id="270" r:id="rId6"/>
    <p:sldId id="271" r:id="rId7"/>
    <p:sldId id="272" r:id="rId8"/>
    <p:sldId id="273" r:id="rId9"/>
    <p:sldId id="259" r:id="rId10"/>
    <p:sldId id="275" r:id="rId11"/>
    <p:sldId id="274" r:id="rId12"/>
    <p:sldId id="277" r:id="rId13"/>
    <p:sldId id="279" r:id="rId14"/>
    <p:sldId id="280" r:id="rId15"/>
    <p:sldId id="276" r:id="rId16"/>
    <p:sldId id="278" r:id="rId17"/>
    <p:sldId id="261" r:id="rId18"/>
    <p:sldId id="269" r:id="rId1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5C5C5"/>
    <a:srgbClr val="E7E7E7"/>
    <a:srgbClr val="969696"/>
    <a:srgbClr val="FFCABA"/>
    <a:srgbClr val="A6CFE1"/>
    <a:srgbClr val="FF9C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911" autoAdjust="0"/>
    <p:restoredTop sz="94660"/>
  </p:normalViewPr>
  <p:slideViewPr>
    <p:cSldViewPr snapToGrid="0">
      <p:cViewPr varScale="1">
        <p:scale>
          <a:sx n="67" d="100"/>
          <a:sy n="67" d="100"/>
        </p:scale>
        <p:origin x="76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30.wmf"/><Relationship Id="rId1" Type="http://schemas.openxmlformats.org/officeDocument/2006/relationships/image" Target="../media/image29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3854CE-B186-45C2-BF6B-32DA26CA8D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AE5307F-B3FB-4D6F-A475-AEB72DF1AA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89A33A6-18CF-4F8C-B6F9-23E2C87775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1BE8B-E0D6-4995-865D-DF163273485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2019-06-20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803274B-1326-4AEA-BDF7-CCAB105C0C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5095672-EA9B-4D8D-B047-0FD7CFD37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50914-7F36-467C-9C00-F28999598DC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46469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7AA340-B15A-4EC2-842D-ED4F70602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3A4402E-5CBF-42EA-B4BB-ED000BD837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A813A51-FDA3-46DA-8F3D-11E8AAFB6B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1BE8B-E0D6-4995-865D-DF163273485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2019-06-20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8532C6A-0849-4737-B6B4-03A6EE58E7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3014CA-803B-45A7-AE16-7821B0151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50914-7F36-467C-9C00-F28999598DC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49935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4BD1A29-5ED7-4C49-9E2C-E68AA12ED7F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0E7C0A6-0F17-4E82-995B-864DC5968E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7FB63D7-4480-46B8-80C7-42E98975E2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1BE8B-E0D6-4995-865D-DF163273485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2019-06-20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090D767-6DA8-48C0-B7DE-7D641BC03F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EB623B3-5A6E-45DE-A758-5710232D3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50914-7F36-467C-9C00-F28999598DC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52793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E8C364-77A3-4416-B332-07EE124CC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FB5E98-2B06-497E-9DBB-0F8908B1D8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FD54B56-0B20-4640-9EAE-8353818420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1BE8B-E0D6-4995-865D-DF163273485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2019-06-20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33F210-682C-454A-B4C5-4F3EE9CA1E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3E28B81-F432-4241-9AC4-5FED8F22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50914-7F36-467C-9C00-F28999598DC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12817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3D3F96-2C19-40FA-95C9-5071E05C6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C5F7F0F-B7BF-4100-B43F-B909BE0209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B027FB5-A5AB-4AAD-9EF0-7918E9C5B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1BE8B-E0D6-4995-865D-DF163273485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2019-06-20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61F8923-AE11-4039-866B-2F4804FA24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7CE19B9-71F8-454D-8B93-C017F7B94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50914-7F36-467C-9C00-F28999598DC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74703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ECBC8D-597B-4A46-9349-B110A4FDD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9798DBB-A1F6-4A04-806C-89D5A81D0D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93D819B-F05F-432A-BAC7-2364AD5E8A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AFF07AA-68FD-4342-914A-FA74779481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1BE8B-E0D6-4995-865D-DF163273485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2019-06-20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4097879-AB31-48A9-B4F3-5D93C98E16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7E006A1-94C0-416E-923C-6F989758D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50914-7F36-467C-9C00-F28999598DC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95338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BF3B3B-3B6B-4270-871A-59F0CDAB31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648C5D9-1B6C-418F-8C64-45A3CA22CD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FB31F77-5861-4E3B-AC8F-E3EDE33703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CFBC604-F91E-4431-91CD-AD23D09CCF7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EA3F723-B68F-4DA8-B584-26A85380C9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34E309D-D091-46F7-B9E0-DBDE75BD71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1BE8B-E0D6-4995-865D-DF163273485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2019-06-20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4235A26-7044-4617-A322-EA046693CF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8392C25-9127-480D-9241-421CDDAC44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50914-7F36-467C-9C00-F28999598DC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26315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2B8D3A-B610-4452-BC4D-C801E6C9A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D09DEB6-5A54-4D86-8E65-7E9C2DEDF5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1BE8B-E0D6-4995-865D-DF163273485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2019-06-20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E8344D8-8090-478D-9C22-FA68559959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C37645F-D089-4092-B028-3D141330D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50914-7F36-467C-9C00-F28999598DC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41020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3965F21-8C28-4413-8C0C-D353FD2509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1BE8B-E0D6-4995-865D-DF163273485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2019-06-20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76388B8-6B61-48B5-A432-B975D8CC4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E80819-0165-497F-8DCE-392F0485F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50914-7F36-467C-9C00-F28999598DC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88313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DD817F-1D85-48F0-8205-6E09A317C5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DFF7418-7D66-41FC-9016-C6CCF49CD8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F595C2F-B037-4D4D-8A3B-62FA0947B8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E7F93C5-397F-46B0-961B-CB58184948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1BE8B-E0D6-4995-865D-DF163273485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2019-06-20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E936A1B-75D3-4B54-B6C0-261E4C50B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6476D17-2FD8-4339-BFD9-0FF9284D27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50914-7F36-467C-9C00-F28999598DC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33838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E8AF32-AAEC-4D32-BB46-01F398AEF0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3CD9CC7-DD8B-407F-88C3-9323CF1959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D01127F-8A31-48FE-B0CA-8C158FBF2C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630BECE-1183-4E25-968B-FD81D798A5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1BE8B-E0D6-4995-865D-DF163273485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2019-06-20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75FADC1-7B87-4FE2-B8AA-3B5F3A6F2A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C028D82-95C8-413B-9EB1-75E8192E55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50914-7F36-467C-9C00-F28999598DC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06890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CE7F599-041A-4C58-93D4-741109A951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5139D45-E476-4E60-B2A9-80565526BA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A68E4B7-9453-4048-AE30-82151636777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91BE8B-E0D6-4995-865D-DF163273485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2019-06-20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97C4AA4-5BC1-4832-AD56-98478FDC04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31649BE-ADE8-4021-86A5-0CA24F3098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550914-7F36-467C-9C00-F28999598DC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31802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e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hyperlink" Target="https://mappa.js.org/docs/simple-map.html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0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29.wmf"/><Relationship Id="rId4" Type="http://schemas.openxmlformats.org/officeDocument/2006/relationships/oleObject" Target="../embeddings/oleObject1.bin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editor.p5js.org/krh963852/sketches/_bm7NDLBO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7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>
            <a:off x="1989841" y="1774394"/>
            <a:ext cx="8174218" cy="3309210"/>
          </a:xfrm>
          <a:custGeom>
            <a:avLst/>
            <a:gdLst>
              <a:gd name="connsiteX0" fmla="*/ 5843210 w 8353685"/>
              <a:gd name="connsiteY0" fmla="*/ 1103077 h 5381201"/>
              <a:gd name="connsiteX1" fmla="*/ 3334789 w 8353685"/>
              <a:gd name="connsiteY1" fmla="*/ 3326 h 5381201"/>
              <a:gd name="connsiteX2" fmla="*/ 406237 w 8353685"/>
              <a:gd name="connsiteY2" fmla="*/ 917726 h 5381201"/>
              <a:gd name="connsiteX3" fmla="*/ 690443 w 8353685"/>
              <a:gd name="connsiteY3" fmla="*/ 4624753 h 5381201"/>
              <a:gd name="connsiteX4" fmla="*/ 6535189 w 8353685"/>
              <a:gd name="connsiteY4" fmla="*/ 5292018 h 5381201"/>
              <a:gd name="connsiteX5" fmla="*/ 8339275 w 8353685"/>
              <a:gd name="connsiteY5" fmla="*/ 3339650 h 5381201"/>
              <a:gd name="connsiteX6" fmla="*/ 5843210 w 8353685"/>
              <a:gd name="connsiteY6" fmla="*/ 1103077 h 5381201"/>
              <a:gd name="connsiteX0" fmla="*/ 7140669 w 8352903"/>
              <a:gd name="connsiteY0" fmla="*/ 1026980 h 5379245"/>
              <a:gd name="connsiteX1" fmla="*/ 3334789 w 8352903"/>
              <a:gd name="connsiteY1" fmla="*/ 1370 h 5379245"/>
              <a:gd name="connsiteX2" fmla="*/ 406237 w 8352903"/>
              <a:gd name="connsiteY2" fmla="*/ 915770 h 5379245"/>
              <a:gd name="connsiteX3" fmla="*/ 690443 w 8352903"/>
              <a:gd name="connsiteY3" fmla="*/ 4622797 h 5379245"/>
              <a:gd name="connsiteX4" fmla="*/ 6535189 w 8352903"/>
              <a:gd name="connsiteY4" fmla="*/ 5290062 h 5379245"/>
              <a:gd name="connsiteX5" fmla="*/ 8339275 w 8352903"/>
              <a:gd name="connsiteY5" fmla="*/ 3337694 h 5379245"/>
              <a:gd name="connsiteX6" fmla="*/ 7140669 w 8352903"/>
              <a:gd name="connsiteY6" fmla="*/ 1026980 h 5379245"/>
              <a:gd name="connsiteX0" fmla="*/ 6993034 w 8205268"/>
              <a:gd name="connsiteY0" fmla="*/ 1034925 h 5371982"/>
              <a:gd name="connsiteX1" fmla="*/ 3187154 w 8205268"/>
              <a:gd name="connsiteY1" fmla="*/ 9315 h 5371982"/>
              <a:gd name="connsiteX2" fmla="*/ 555165 w 8205268"/>
              <a:gd name="connsiteY2" fmla="*/ 1566266 h 5371982"/>
              <a:gd name="connsiteX3" fmla="*/ 542808 w 8205268"/>
              <a:gd name="connsiteY3" fmla="*/ 4630742 h 5371982"/>
              <a:gd name="connsiteX4" fmla="*/ 6387554 w 8205268"/>
              <a:gd name="connsiteY4" fmla="*/ 5298007 h 5371982"/>
              <a:gd name="connsiteX5" fmla="*/ 8191640 w 8205268"/>
              <a:gd name="connsiteY5" fmla="*/ 3345639 h 5371982"/>
              <a:gd name="connsiteX6" fmla="*/ 6993034 w 8205268"/>
              <a:gd name="connsiteY6" fmla="*/ 1034925 h 5371982"/>
              <a:gd name="connsiteX0" fmla="*/ 6656111 w 7868345"/>
              <a:gd name="connsiteY0" fmla="*/ 1034925 h 5381322"/>
              <a:gd name="connsiteX1" fmla="*/ 2850231 w 7868345"/>
              <a:gd name="connsiteY1" fmla="*/ 9315 h 5381322"/>
              <a:gd name="connsiteX2" fmla="*/ 218242 w 7868345"/>
              <a:gd name="connsiteY2" fmla="*/ 1566266 h 5381322"/>
              <a:gd name="connsiteX3" fmla="*/ 811366 w 7868345"/>
              <a:gd name="connsiteY3" fmla="*/ 4692526 h 5381322"/>
              <a:gd name="connsiteX4" fmla="*/ 6050631 w 7868345"/>
              <a:gd name="connsiteY4" fmla="*/ 5298007 h 5381322"/>
              <a:gd name="connsiteX5" fmla="*/ 7854717 w 7868345"/>
              <a:gd name="connsiteY5" fmla="*/ 3345639 h 5381322"/>
              <a:gd name="connsiteX6" fmla="*/ 6656111 w 7868345"/>
              <a:gd name="connsiteY6" fmla="*/ 1034925 h 5381322"/>
              <a:gd name="connsiteX0" fmla="*/ 6779651 w 7991885"/>
              <a:gd name="connsiteY0" fmla="*/ 1034925 h 5371982"/>
              <a:gd name="connsiteX1" fmla="*/ 2973771 w 7991885"/>
              <a:gd name="connsiteY1" fmla="*/ 9315 h 5371982"/>
              <a:gd name="connsiteX2" fmla="*/ 341782 w 7991885"/>
              <a:gd name="connsiteY2" fmla="*/ 1566266 h 5371982"/>
              <a:gd name="connsiteX3" fmla="*/ 675414 w 7991885"/>
              <a:gd name="connsiteY3" fmla="*/ 4630743 h 5371982"/>
              <a:gd name="connsiteX4" fmla="*/ 6174171 w 7991885"/>
              <a:gd name="connsiteY4" fmla="*/ 5298007 h 5371982"/>
              <a:gd name="connsiteX5" fmla="*/ 7978257 w 7991885"/>
              <a:gd name="connsiteY5" fmla="*/ 3345639 h 5371982"/>
              <a:gd name="connsiteX6" fmla="*/ 6779651 w 7991885"/>
              <a:gd name="connsiteY6" fmla="*/ 1034925 h 5371982"/>
              <a:gd name="connsiteX0" fmla="*/ 6736460 w 7951764"/>
              <a:gd name="connsiteY0" fmla="*/ 49375 h 4386432"/>
              <a:gd name="connsiteX1" fmla="*/ 2244780 w 7951764"/>
              <a:gd name="connsiteY1" fmla="*/ 763665 h 4386432"/>
              <a:gd name="connsiteX2" fmla="*/ 298591 w 7951764"/>
              <a:gd name="connsiteY2" fmla="*/ 580716 h 4386432"/>
              <a:gd name="connsiteX3" fmla="*/ 632223 w 7951764"/>
              <a:gd name="connsiteY3" fmla="*/ 3645193 h 4386432"/>
              <a:gd name="connsiteX4" fmla="*/ 6130980 w 7951764"/>
              <a:gd name="connsiteY4" fmla="*/ 4312457 h 4386432"/>
              <a:gd name="connsiteX5" fmla="*/ 7935066 w 7951764"/>
              <a:gd name="connsiteY5" fmla="*/ 2360089 h 4386432"/>
              <a:gd name="connsiteX6" fmla="*/ 6736460 w 7951764"/>
              <a:gd name="connsiteY6" fmla="*/ 49375 h 4386432"/>
              <a:gd name="connsiteX0" fmla="*/ 6787593 w 8002897"/>
              <a:gd name="connsiteY0" fmla="*/ 53650 h 4380574"/>
              <a:gd name="connsiteX1" fmla="*/ 2295913 w 8002897"/>
              <a:gd name="connsiteY1" fmla="*/ 767940 h 4380574"/>
              <a:gd name="connsiteX2" fmla="*/ 260824 w 8002897"/>
              <a:gd name="connsiteY2" fmla="*/ 1131091 h 4380574"/>
              <a:gd name="connsiteX3" fmla="*/ 683356 w 8002897"/>
              <a:gd name="connsiteY3" fmla="*/ 3649468 h 4380574"/>
              <a:gd name="connsiteX4" fmla="*/ 6182113 w 8002897"/>
              <a:gd name="connsiteY4" fmla="*/ 4316732 h 4380574"/>
              <a:gd name="connsiteX5" fmla="*/ 7986199 w 8002897"/>
              <a:gd name="connsiteY5" fmla="*/ 2364364 h 4380574"/>
              <a:gd name="connsiteX6" fmla="*/ 6787593 w 8002897"/>
              <a:gd name="connsiteY6" fmla="*/ 53650 h 4380574"/>
              <a:gd name="connsiteX0" fmla="*/ 6701591 w 8007750"/>
              <a:gd name="connsiteY0" fmla="*/ 53650 h 3693176"/>
              <a:gd name="connsiteX1" fmla="*/ 2209911 w 8007750"/>
              <a:gd name="connsiteY1" fmla="*/ 767940 h 3693176"/>
              <a:gd name="connsiteX2" fmla="*/ 174822 w 8007750"/>
              <a:gd name="connsiteY2" fmla="*/ 1131091 h 3693176"/>
              <a:gd name="connsiteX3" fmla="*/ 597354 w 8007750"/>
              <a:gd name="connsiteY3" fmla="*/ 3649468 h 3693176"/>
              <a:gd name="connsiteX4" fmla="*/ 4495911 w 8007750"/>
              <a:gd name="connsiteY4" fmla="*/ 2703832 h 3693176"/>
              <a:gd name="connsiteX5" fmla="*/ 7900197 w 8007750"/>
              <a:gd name="connsiteY5" fmla="*/ 2364364 h 3693176"/>
              <a:gd name="connsiteX6" fmla="*/ 6701591 w 8007750"/>
              <a:gd name="connsiteY6" fmla="*/ 53650 h 3693176"/>
              <a:gd name="connsiteX0" fmla="*/ 6701591 w 8007750"/>
              <a:gd name="connsiteY0" fmla="*/ 53650 h 3251401"/>
              <a:gd name="connsiteX1" fmla="*/ 2209911 w 8007750"/>
              <a:gd name="connsiteY1" fmla="*/ 767940 h 3251401"/>
              <a:gd name="connsiteX2" fmla="*/ 174822 w 8007750"/>
              <a:gd name="connsiteY2" fmla="*/ 1131091 h 3251401"/>
              <a:gd name="connsiteX3" fmla="*/ 597354 w 8007750"/>
              <a:gd name="connsiteY3" fmla="*/ 3179568 h 3251401"/>
              <a:gd name="connsiteX4" fmla="*/ 4495911 w 8007750"/>
              <a:gd name="connsiteY4" fmla="*/ 2703832 h 3251401"/>
              <a:gd name="connsiteX5" fmla="*/ 7900197 w 8007750"/>
              <a:gd name="connsiteY5" fmla="*/ 2364364 h 3251401"/>
              <a:gd name="connsiteX6" fmla="*/ 6701591 w 8007750"/>
              <a:gd name="connsiteY6" fmla="*/ 53650 h 3251401"/>
              <a:gd name="connsiteX0" fmla="*/ 6868059 w 8174218"/>
              <a:gd name="connsiteY0" fmla="*/ 53650 h 3309210"/>
              <a:gd name="connsiteX1" fmla="*/ 2376379 w 8174218"/>
              <a:gd name="connsiteY1" fmla="*/ 767940 h 3309210"/>
              <a:gd name="connsiteX2" fmla="*/ 341290 w 8174218"/>
              <a:gd name="connsiteY2" fmla="*/ 1131091 h 3309210"/>
              <a:gd name="connsiteX3" fmla="*/ 446322 w 8174218"/>
              <a:gd name="connsiteY3" fmla="*/ 3243068 h 3309210"/>
              <a:gd name="connsiteX4" fmla="*/ 4662379 w 8174218"/>
              <a:gd name="connsiteY4" fmla="*/ 2703832 h 3309210"/>
              <a:gd name="connsiteX5" fmla="*/ 8066665 w 8174218"/>
              <a:gd name="connsiteY5" fmla="*/ 2364364 h 3309210"/>
              <a:gd name="connsiteX6" fmla="*/ 6868059 w 8174218"/>
              <a:gd name="connsiteY6" fmla="*/ 53650 h 3309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174218" h="3309210">
                <a:moveTo>
                  <a:pt x="6868059" y="53650"/>
                </a:moveTo>
                <a:cubicBezTo>
                  <a:pt x="5919678" y="-212421"/>
                  <a:pt x="3464174" y="588367"/>
                  <a:pt x="2376379" y="767940"/>
                </a:cubicBezTo>
                <a:cubicBezTo>
                  <a:pt x="1288584" y="947513"/>
                  <a:pt x="662966" y="718570"/>
                  <a:pt x="341290" y="1131091"/>
                </a:cubicBezTo>
                <a:cubicBezTo>
                  <a:pt x="19614" y="1543612"/>
                  <a:pt x="-273860" y="2980945"/>
                  <a:pt x="446322" y="3243068"/>
                </a:cubicBezTo>
                <a:cubicBezTo>
                  <a:pt x="1166504" y="3505192"/>
                  <a:pt x="3387574" y="2918016"/>
                  <a:pt x="4662379" y="2703832"/>
                </a:cubicBezTo>
                <a:cubicBezTo>
                  <a:pt x="5937184" y="2489648"/>
                  <a:pt x="7699052" y="2806061"/>
                  <a:pt x="8066665" y="2364364"/>
                </a:cubicBezTo>
                <a:cubicBezTo>
                  <a:pt x="8434278" y="1922667"/>
                  <a:pt x="7816440" y="319721"/>
                  <a:pt x="6868059" y="5365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2403813" y="2749489"/>
            <a:ext cx="6367274" cy="13311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8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ES-</a:t>
            </a:r>
            <a:r>
              <a:rPr lang="ko-KR" altLang="en-US" sz="28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비주얼 프로그래밍</a:t>
            </a:r>
            <a:br>
              <a:rPr lang="en-US" altLang="ko-KR" sz="28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</a:br>
            <a:r>
              <a:rPr lang="en-US" altLang="ko-KR" sz="2800" i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&lt;</a:t>
            </a:r>
            <a:r>
              <a:rPr lang="ko-KR" altLang="en-US" sz="2800" i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여행을 위한 데이터 시각화</a:t>
            </a:r>
            <a:r>
              <a:rPr lang="en-US" altLang="ko-KR" sz="2800" i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&gt;</a:t>
            </a:r>
            <a:endParaRPr lang="ko-KR" altLang="en-US" sz="5400" i="1" kern="0" dirty="0">
              <a:solidFill>
                <a:prstClr val="black">
                  <a:lumMod val="75000"/>
                  <a:lumOff val="25000"/>
                </a:prst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8806293" y="2929489"/>
            <a:ext cx="486198" cy="486198"/>
            <a:chOff x="867076" y="552692"/>
            <a:chExt cx="364015" cy="364015"/>
          </a:xfrm>
        </p:grpSpPr>
        <p:sp>
          <p:nvSpPr>
            <p:cNvPr id="15" name="타원 14"/>
            <p:cNvSpPr/>
            <p:nvPr/>
          </p:nvSpPr>
          <p:spPr>
            <a:xfrm>
              <a:off x="867076" y="552692"/>
              <a:ext cx="364015" cy="36401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9793" y="605409"/>
              <a:ext cx="258583" cy="258583"/>
            </a:xfrm>
            <a:prstGeom prst="rect">
              <a:avLst/>
            </a:prstGeom>
          </p:spPr>
        </p:pic>
      </p:grpSp>
      <p:sp>
        <p:nvSpPr>
          <p:cNvPr id="11" name="타원 10"/>
          <p:cNvSpPr/>
          <p:nvPr/>
        </p:nvSpPr>
        <p:spPr>
          <a:xfrm>
            <a:off x="8869392" y="3595687"/>
            <a:ext cx="360000" cy="360000"/>
          </a:xfrm>
          <a:prstGeom prst="ellipse">
            <a:avLst/>
          </a:prstGeom>
          <a:solidFill>
            <a:srgbClr val="70B5CE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" name="타원 2"/>
          <p:cNvSpPr/>
          <p:nvPr/>
        </p:nvSpPr>
        <p:spPr>
          <a:xfrm>
            <a:off x="8869392" y="2389489"/>
            <a:ext cx="360000" cy="360000"/>
          </a:xfrm>
          <a:prstGeom prst="ellipse">
            <a:avLst/>
          </a:prstGeom>
          <a:solidFill>
            <a:srgbClr val="FFCABA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6" name="자유형 15"/>
          <p:cNvSpPr/>
          <p:nvPr/>
        </p:nvSpPr>
        <p:spPr>
          <a:xfrm>
            <a:off x="1816100" y="1598397"/>
            <a:ext cx="8521700" cy="3661205"/>
          </a:xfrm>
          <a:custGeom>
            <a:avLst/>
            <a:gdLst>
              <a:gd name="connsiteX0" fmla="*/ 5843210 w 8353685"/>
              <a:gd name="connsiteY0" fmla="*/ 1103077 h 5381201"/>
              <a:gd name="connsiteX1" fmla="*/ 3334789 w 8353685"/>
              <a:gd name="connsiteY1" fmla="*/ 3326 h 5381201"/>
              <a:gd name="connsiteX2" fmla="*/ 406237 w 8353685"/>
              <a:gd name="connsiteY2" fmla="*/ 917726 h 5381201"/>
              <a:gd name="connsiteX3" fmla="*/ 690443 w 8353685"/>
              <a:gd name="connsiteY3" fmla="*/ 4624753 h 5381201"/>
              <a:gd name="connsiteX4" fmla="*/ 6535189 w 8353685"/>
              <a:gd name="connsiteY4" fmla="*/ 5292018 h 5381201"/>
              <a:gd name="connsiteX5" fmla="*/ 8339275 w 8353685"/>
              <a:gd name="connsiteY5" fmla="*/ 3339650 h 5381201"/>
              <a:gd name="connsiteX6" fmla="*/ 5843210 w 8353685"/>
              <a:gd name="connsiteY6" fmla="*/ 1103077 h 5381201"/>
              <a:gd name="connsiteX0" fmla="*/ 7140669 w 8352903"/>
              <a:gd name="connsiteY0" fmla="*/ 1026980 h 5379245"/>
              <a:gd name="connsiteX1" fmla="*/ 3334789 w 8352903"/>
              <a:gd name="connsiteY1" fmla="*/ 1370 h 5379245"/>
              <a:gd name="connsiteX2" fmla="*/ 406237 w 8352903"/>
              <a:gd name="connsiteY2" fmla="*/ 915770 h 5379245"/>
              <a:gd name="connsiteX3" fmla="*/ 690443 w 8352903"/>
              <a:gd name="connsiteY3" fmla="*/ 4622797 h 5379245"/>
              <a:gd name="connsiteX4" fmla="*/ 6535189 w 8352903"/>
              <a:gd name="connsiteY4" fmla="*/ 5290062 h 5379245"/>
              <a:gd name="connsiteX5" fmla="*/ 8339275 w 8352903"/>
              <a:gd name="connsiteY5" fmla="*/ 3337694 h 5379245"/>
              <a:gd name="connsiteX6" fmla="*/ 7140669 w 8352903"/>
              <a:gd name="connsiteY6" fmla="*/ 1026980 h 5379245"/>
              <a:gd name="connsiteX0" fmla="*/ 6993034 w 8205268"/>
              <a:gd name="connsiteY0" fmla="*/ 1034925 h 5371982"/>
              <a:gd name="connsiteX1" fmla="*/ 3187154 w 8205268"/>
              <a:gd name="connsiteY1" fmla="*/ 9315 h 5371982"/>
              <a:gd name="connsiteX2" fmla="*/ 555165 w 8205268"/>
              <a:gd name="connsiteY2" fmla="*/ 1566266 h 5371982"/>
              <a:gd name="connsiteX3" fmla="*/ 542808 w 8205268"/>
              <a:gd name="connsiteY3" fmla="*/ 4630742 h 5371982"/>
              <a:gd name="connsiteX4" fmla="*/ 6387554 w 8205268"/>
              <a:gd name="connsiteY4" fmla="*/ 5298007 h 5371982"/>
              <a:gd name="connsiteX5" fmla="*/ 8191640 w 8205268"/>
              <a:gd name="connsiteY5" fmla="*/ 3345639 h 5371982"/>
              <a:gd name="connsiteX6" fmla="*/ 6993034 w 8205268"/>
              <a:gd name="connsiteY6" fmla="*/ 1034925 h 5371982"/>
              <a:gd name="connsiteX0" fmla="*/ 6656111 w 7868345"/>
              <a:gd name="connsiteY0" fmla="*/ 1034925 h 5381322"/>
              <a:gd name="connsiteX1" fmla="*/ 2850231 w 7868345"/>
              <a:gd name="connsiteY1" fmla="*/ 9315 h 5381322"/>
              <a:gd name="connsiteX2" fmla="*/ 218242 w 7868345"/>
              <a:gd name="connsiteY2" fmla="*/ 1566266 h 5381322"/>
              <a:gd name="connsiteX3" fmla="*/ 811366 w 7868345"/>
              <a:gd name="connsiteY3" fmla="*/ 4692526 h 5381322"/>
              <a:gd name="connsiteX4" fmla="*/ 6050631 w 7868345"/>
              <a:gd name="connsiteY4" fmla="*/ 5298007 h 5381322"/>
              <a:gd name="connsiteX5" fmla="*/ 7854717 w 7868345"/>
              <a:gd name="connsiteY5" fmla="*/ 3345639 h 5381322"/>
              <a:gd name="connsiteX6" fmla="*/ 6656111 w 7868345"/>
              <a:gd name="connsiteY6" fmla="*/ 1034925 h 5381322"/>
              <a:gd name="connsiteX0" fmla="*/ 6779651 w 7991885"/>
              <a:gd name="connsiteY0" fmla="*/ 1034925 h 5371982"/>
              <a:gd name="connsiteX1" fmla="*/ 2973771 w 7991885"/>
              <a:gd name="connsiteY1" fmla="*/ 9315 h 5371982"/>
              <a:gd name="connsiteX2" fmla="*/ 341782 w 7991885"/>
              <a:gd name="connsiteY2" fmla="*/ 1566266 h 5371982"/>
              <a:gd name="connsiteX3" fmla="*/ 675414 w 7991885"/>
              <a:gd name="connsiteY3" fmla="*/ 4630743 h 5371982"/>
              <a:gd name="connsiteX4" fmla="*/ 6174171 w 7991885"/>
              <a:gd name="connsiteY4" fmla="*/ 5298007 h 5371982"/>
              <a:gd name="connsiteX5" fmla="*/ 7978257 w 7991885"/>
              <a:gd name="connsiteY5" fmla="*/ 3345639 h 5371982"/>
              <a:gd name="connsiteX6" fmla="*/ 6779651 w 7991885"/>
              <a:gd name="connsiteY6" fmla="*/ 1034925 h 5371982"/>
              <a:gd name="connsiteX0" fmla="*/ 6736460 w 7951764"/>
              <a:gd name="connsiteY0" fmla="*/ 49375 h 4386432"/>
              <a:gd name="connsiteX1" fmla="*/ 2244780 w 7951764"/>
              <a:gd name="connsiteY1" fmla="*/ 763665 h 4386432"/>
              <a:gd name="connsiteX2" fmla="*/ 298591 w 7951764"/>
              <a:gd name="connsiteY2" fmla="*/ 580716 h 4386432"/>
              <a:gd name="connsiteX3" fmla="*/ 632223 w 7951764"/>
              <a:gd name="connsiteY3" fmla="*/ 3645193 h 4386432"/>
              <a:gd name="connsiteX4" fmla="*/ 6130980 w 7951764"/>
              <a:gd name="connsiteY4" fmla="*/ 4312457 h 4386432"/>
              <a:gd name="connsiteX5" fmla="*/ 7935066 w 7951764"/>
              <a:gd name="connsiteY5" fmla="*/ 2360089 h 4386432"/>
              <a:gd name="connsiteX6" fmla="*/ 6736460 w 7951764"/>
              <a:gd name="connsiteY6" fmla="*/ 49375 h 4386432"/>
              <a:gd name="connsiteX0" fmla="*/ 6787593 w 8002897"/>
              <a:gd name="connsiteY0" fmla="*/ 53650 h 4380574"/>
              <a:gd name="connsiteX1" fmla="*/ 2295913 w 8002897"/>
              <a:gd name="connsiteY1" fmla="*/ 767940 h 4380574"/>
              <a:gd name="connsiteX2" fmla="*/ 260824 w 8002897"/>
              <a:gd name="connsiteY2" fmla="*/ 1131091 h 4380574"/>
              <a:gd name="connsiteX3" fmla="*/ 683356 w 8002897"/>
              <a:gd name="connsiteY3" fmla="*/ 3649468 h 4380574"/>
              <a:gd name="connsiteX4" fmla="*/ 6182113 w 8002897"/>
              <a:gd name="connsiteY4" fmla="*/ 4316732 h 4380574"/>
              <a:gd name="connsiteX5" fmla="*/ 7986199 w 8002897"/>
              <a:gd name="connsiteY5" fmla="*/ 2364364 h 4380574"/>
              <a:gd name="connsiteX6" fmla="*/ 6787593 w 8002897"/>
              <a:gd name="connsiteY6" fmla="*/ 53650 h 4380574"/>
              <a:gd name="connsiteX0" fmla="*/ 6701591 w 8007750"/>
              <a:gd name="connsiteY0" fmla="*/ 53650 h 3693176"/>
              <a:gd name="connsiteX1" fmla="*/ 2209911 w 8007750"/>
              <a:gd name="connsiteY1" fmla="*/ 767940 h 3693176"/>
              <a:gd name="connsiteX2" fmla="*/ 174822 w 8007750"/>
              <a:gd name="connsiteY2" fmla="*/ 1131091 h 3693176"/>
              <a:gd name="connsiteX3" fmla="*/ 597354 w 8007750"/>
              <a:gd name="connsiteY3" fmla="*/ 3649468 h 3693176"/>
              <a:gd name="connsiteX4" fmla="*/ 4495911 w 8007750"/>
              <a:gd name="connsiteY4" fmla="*/ 2703832 h 3693176"/>
              <a:gd name="connsiteX5" fmla="*/ 7900197 w 8007750"/>
              <a:gd name="connsiteY5" fmla="*/ 2364364 h 3693176"/>
              <a:gd name="connsiteX6" fmla="*/ 6701591 w 8007750"/>
              <a:gd name="connsiteY6" fmla="*/ 53650 h 3693176"/>
              <a:gd name="connsiteX0" fmla="*/ 6701591 w 8007750"/>
              <a:gd name="connsiteY0" fmla="*/ 53650 h 3251401"/>
              <a:gd name="connsiteX1" fmla="*/ 2209911 w 8007750"/>
              <a:gd name="connsiteY1" fmla="*/ 767940 h 3251401"/>
              <a:gd name="connsiteX2" fmla="*/ 174822 w 8007750"/>
              <a:gd name="connsiteY2" fmla="*/ 1131091 h 3251401"/>
              <a:gd name="connsiteX3" fmla="*/ 597354 w 8007750"/>
              <a:gd name="connsiteY3" fmla="*/ 3179568 h 3251401"/>
              <a:gd name="connsiteX4" fmla="*/ 4495911 w 8007750"/>
              <a:gd name="connsiteY4" fmla="*/ 2703832 h 3251401"/>
              <a:gd name="connsiteX5" fmla="*/ 7900197 w 8007750"/>
              <a:gd name="connsiteY5" fmla="*/ 2364364 h 3251401"/>
              <a:gd name="connsiteX6" fmla="*/ 6701591 w 8007750"/>
              <a:gd name="connsiteY6" fmla="*/ 53650 h 3251401"/>
              <a:gd name="connsiteX0" fmla="*/ 6868059 w 8174218"/>
              <a:gd name="connsiteY0" fmla="*/ 53650 h 3309210"/>
              <a:gd name="connsiteX1" fmla="*/ 2376379 w 8174218"/>
              <a:gd name="connsiteY1" fmla="*/ 767940 h 3309210"/>
              <a:gd name="connsiteX2" fmla="*/ 341290 w 8174218"/>
              <a:gd name="connsiteY2" fmla="*/ 1131091 h 3309210"/>
              <a:gd name="connsiteX3" fmla="*/ 446322 w 8174218"/>
              <a:gd name="connsiteY3" fmla="*/ 3243068 h 3309210"/>
              <a:gd name="connsiteX4" fmla="*/ 4662379 w 8174218"/>
              <a:gd name="connsiteY4" fmla="*/ 2703832 h 3309210"/>
              <a:gd name="connsiteX5" fmla="*/ 8066665 w 8174218"/>
              <a:gd name="connsiteY5" fmla="*/ 2364364 h 3309210"/>
              <a:gd name="connsiteX6" fmla="*/ 6868059 w 8174218"/>
              <a:gd name="connsiteY6" fmla="*/ 53650 h 3309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174218" h="3309210">
                <a:moveTo>
                  <a:pt x="6868059" y="53650"/>
                </a:moveTo>
                <a:cubicBezTo>
                  <a:pt x="5919678" y="-212421"/>
                  <a:pt x="3464174" y="588367"/>
                  <a:pt x="2376379" y="767940"/>
                </a:cubicBezTo>
                <a:cubicBezTo>
                  <a:pt x="1288584" y="947513"/>
                  <a:pt x="662966" y="718570"/>
                  <a:pt x="341290" y="1131091"/>
                </a:cubicBezTo>
                <a:cubicBezTo>
                  <a:pt x="19614" y="1543612"/>
                  <a:pt x="-273860" y="2980945"/>
                  <a:pt x="446322" y="3243068"/>
                </a:cubicBezTo>
                <a:cubicBezTo>
                  <a:pt x="1166504" y="3505192"/>
                  <a:pt x="3387574" y="2918016"/>
                  <a:pt x="4662379" y="2703832"/>
                </a:cubicBezTo>
                <a:cubicBezTo>
                  <a:pt x="5937184" y="2489648"/>
                  <a:pt x="7699052" y="2806061"/>
                  <a:pt x="8066665" y="2364364"/>
                </a:cubicBezTo>
                <a:cubicBezTo>
                  <a:pt x="8434278" y="1922667"/>
                  <a:pt x="7816440" y="319721"/>
                  <a:pt x="6868059" y="53650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1449A69-15E9-4032-A484-1519C1189E6A}"/>
              </a:ext>
            </a:extLst>
          </p:cNvPr>
          <p:cNvSpPr txBox="1"/>
          <p:nvPr/>
        </p:nvSpPr>
        <p:spPr>
          <a:xfrm>
            <a:off x="7116059" y="4602309"/>
            <a:ext cx="28499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</a:rPr>
              <a:t>15012501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</a:rPr>
              <a:t> 송민교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</a:rPr>
              <a:t> / 15011131 </a:t>
            </a:r>
            <a:r>
              <a:rPr lang="ko-KR" altLang="ko-KR" sz="1200" dirty="0" err="1">
                <a:solidFill>
                  <a:schemeClr val="bg1">
                    <a:lumMod val="65000"/>
                  </a:schemeClr>
                </a:solidFill>
              </a:rPr>
              <a:t>김낙현</a:t>
            </a:r>
            <a:endParaRPr lang="en-US" altLang="ko-KR" sz="12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</a:rPr>
              <a:t>15011169 </a:t>
            </a:r>
            <a:r>
              <a:rPr lang="ko-KR" altLang="ko-KR" sz="1200" dirty="0">
                <a:solidFill>
                  <a:schemeClr val="bg1">
                    <a:lumMod val="65000"/>
                  </a:schemeClr>
                </a:solidFill>
              </a:rPr>
              <a:t>문준호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</a:rPr>
              <a:t> / 15011140 </a:t>
            </a:r>
            <a:r>
              <a:rPr lang="ko-KR" altLang="ko-KR" sz="1200" dirty="0">
                <a:solidFill>
                  <a:schemeClr val="bg1">
                    <a:lumMod val="65000"/>
                  </a:schemeClr>
                </a:solidFill>
              </a:rPr>
              <a:t>이종민</a:t>
            </a:r>
          </a:p>
        </p:txBody>
      </p:sp>
    </p:spTree>
    <p:extLst>
      <p:ext uri="{BB962C8B-B14F-4D97-AF65-F5344CB8AC3E}">
        <p14:creationId xmlns:p14="http://schemas.microsoft.com/office/powerpoint/2010/main" val="19912865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자유형 9"/>
          <p:cNvSpPr/>
          <p:nvPr/>
        </p:nvSpPr>
        <p:spPr>
          <a:xfrm>
            <a:off x="0" y="3298936"/>
            <a:ext cx="4524277" cy="3559065"/>
          </a:xfrm>
          <a:custGeom>
            <a:avLst/>
            <a:gdLst>
              <a:gd name="connsiteX0" fmla="*/ 1250088 w 4524277"/>
              <a:gd name="connsiteY0" fmla="*/ 881 h 3559065"/>
              <a:gd name="connsiteX1" fmla="*/ 3497802 w 4524277"/>
              <a:gd name="connsiteY1" fmla="*/ 3559065 h 3559065"/>
              <a:gd name="connsiteX2" fmla="*/ 482600 w 4524277"/>
              <a:gd name="connsiteY2" fmla="*/ 3559065 h 3559065"/>
              <a:gd name="connsiteX3" fmla="*/ 0 w 4524277"/>
              <a:gd name="connsiteY3" fmla="*/ 3063765 h 3559065"/>
              <a:gd name="connsiteX4" fmla="*/ 0 w 4524277"/>
              <a:gd name="connsiteY4" fmla="*/ 953469 h 3559065"/>
              <a:gd name="connsiteX5" fmla="*/ 1250088 w 4524277"/>
              <a:gd name="connsiteY5" fmla="*/ 881 h 3559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24277" h="3559065">
                <a:moveTo>
                  <a:pt x="1250088" y="881"/>
                </a:moveTo>
                <a:cubicBezTo>
                  <a:pt x="3144850" y="60495"/>
                  <a:pt x="6105572" y="3127458"/>
                  <a:pt x="3497802" y="3559065"/>
                </a:cubicBezTo>
                <a:lnTo>
                  <a:pt x="482600" y="3559065"/>
                </a:lnTo>
                <a:lnTo>
                  <a:pt x="0" y="3063765"/>
                </a:lnTo>
                <a:lnTo>
                  <a:pt x="0" y="953469"/>
                </a:lnTo>
                <a:cubicBezTo>
                  <a:pt x="189922" y="246203"/>
                  <a:pt x="670059" y="-17369"/>
                  <a:pt x="1250088" y="881"/>
                </a:cubicBezTo>
                <a:close/>
              </a:path>
            </a:pathLst>
          </a:custGeom>
          <a:solidFill>
            <a:srgbClr val="A6CF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직각 삼각형 6"/>
          <p:cNvSpPr/>
          <p:nvPr/>
        </p:nvSpPr>
        <p:spPr>
          <a:xfrm flipH="1" flipV="1">
            <a:off x="5825396" y="0"/>
            <a:ext cx="6366603" cy="3589908"/>
          </a:xfrm>
          <a:custGeom>
            <a:avLst/>
            <a:gdLst>
              <a:gd name="connsiteX0" fmla="*/ 0 w 6083300"/>
              <a:gd name="connsiteY0" fmla="*/ 3454400 h 3454400"/>
              <a:gd name="connsiteX1" fmla="*/ 0 w 6083300"/>
              <a:gd name="connsiteY1" fmla="*/ 0 h 3454400"/>
              <a:gd name="connsiteX2" fmla="*/ 6083300 w 6083300"/>
              <a:gd name="connsiteY2" fmla="*/ 3454400 h 3454400"/>
              <a:gd name="connsiteX3" fmla="*/ 0 w 6083300"/>
              <a:gd name="connsiteY3" fmla="*/ 3454400 h 3454400"/>
              <a:gd name="connsiteX0" fmla="*/ 0 w 6083300"/>
              <a:gd name="connsiteY0" fmla="*/ 3454400 h 3454400"/>
              <a:gd name="connsiteX1" fmla="*/ 0 w 6083300"/>
              <a:gd name="connsiteY1" fmla="*/ 0 h 3454400"/>
              <a:gd name="connsiteX2" fmla="*/ 6083300 w 6083300"/>
              <a:gd name="connsiteY2" fmla="*/ 3454400 h 3454400"/>
              <a:gd name="connsiteX3" fmla="*/ 0 w 6083300"/>
              <a:gd name="connsiteY3" fmla="*/ 3454400 h 3454400"/>
              <a:gd name="connsiteX0" fmla="*/ 0 w 6083300"/>
              <a:gd name="connsiteY0" fmla="*/ 3839957 h 3839957"/>
              <a:gd name="connsiteX1" fmla="*/ 0 w 6083300"/>
              <a:gd name="connsiteY1" fmla="*/ 385557 h 3839957"/>
              <a:gd name="connsiteX2" fmla="*/ 6083300 w 6083300"/>
              <a:gd name="connsiteY2" fmla="*/ 3839957 h 3839957"/>
              <a:gd name="connsiteX3" fmla="*/ 0 w 6083300"/>
              <a:gd name="connsiteY3" fmla="*/ 3839957 h 3839957"/>
              <a:gd name="connsiteX0" fmla="*/ 0 w 6366603"/>
              <a:gd name="connsiteY0" fmla="*/ 3589908 h 3589908"/>
              <a:gd name="connsiteX1" fmla="*/ 0 w 6366603"/>
              <a:gd name="connsiteY1" fmla="*/ 135508 h 3589908"/>
              <a:gd name="connsiteX2" fmla="*/ 6083300 w 6366603"/>
              <a:gd name="connsiteY2" fmla="*/ 3589908 h 3589908"/>
              <a:gd name="connsiteX3" fmla="*/ 0 w 6366603"/>
              <a:gd name="connsiteY3" fmla="*/ 3589908 h 3589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66603" h="3589908">
                <a:moveTo>
                  <a:pt x="0" y="3589908"/>
                </a:moveTo>
                <a:lnTo>
                  <a:pt x="0" y="135508"/>
                </a:lnTo>
                <a:cubicBezTo>
                  <a:pt x="2751667" y="-592625"/>
                  <a:pt x="7586133" y="1765341"/>
                  <a:pt x="6083300" y="3589908"/>
                </a:cubicBezTo>
                <a:lnTo>
                  <a:pt x="0" y="3589908"/>
                </a:lnTo>
                <a:close/>
              </a:path>
            </a:pathLst>
          </a:custGeom>
          <a:solidFill>
            <a:srgbClr val="FFC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495300" y="330200"/>
            <a:ext cx="11201400" cy="6197600"/>
          </a:xfrm>
          <a:prstGeom prst="roundRect">
            <a:avLst>
              <a:gd name="adj" fmla="val 3012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prstClr val="white"/>
                </a:solidFill>
              </a:rPr>
              <a:t>ㅁ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867076" y="552692"/>
            <a:ext cx="364015" cy="36401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793" y="605409"/>
            <a:ext cx="258583" cy="258583"/>
          </a:xfrm>
          <a:prstGeom prst="rect">
            <a:avLst/>
          </a:prstGeom>
        </p:spPr>
      </p:pic>
      <p:sp>
        <p:nvSpPr>
          <p:cNvPr id="9" name="자유형 8"/>
          <p:cNvSpPr/>
          <p:nvPr/>
        </p:nvSpPr>
        <p:spPr>
          <a:xfrm>
            <a:off x="3930988" y="2185421"/>
            <a:ext cx="241536" cy="510155"/>
          </a:xfrm>
          <a:custGeom>
            <a:avLst/>
            <a:gdLst>
              <a:gd name="connsiteX0" fmla="*/ 143802 w 287605"/>
              <a:gd name="connsiteY0" fmla="*/ 0 h 607458"/>
              <a:gd name="connsiteX1" fmla="*/ 176441 w 287605"/>
              <a:gd name="connsiteY1" fmla="*/ 43647 h 607458"/>
              <a:gd name="connsiteX2" fmla="*/ 249222 w 287605"/>
              <a:gd name="connsiteY2" fmla="*/ 163449 h 607458"/>
              <a:gd name="connsiteX3" fmla="*/ 287605 w 287605"/>
              <a:gd name="connsiteY3" fmla="*/ 243127 h 607458"/>
              <a:gd name="connsiteX4" fmla="*/ 262277 w 287605"/>
              <a:gd name="connsiteY4" fmla="*/ 284819 h 607458"/>
              <a:gd name="connsiteX5" fmla="*/ 171515 w 287605"/>
              <a:gd name="connsiteY5" fmla="*/ 499679 h 607458"/>
              <a:gd name="connsiteX6" fmla="*/ 143802 w 287605"/>
              <a:gd name="connsiteY6" fmla="*/ 607458 h 607458"/>
              <a:gd name="connsiteX7" fmla="*/ 116090 w 287605"/>
              <a:gd name="connsiteY7" fmla="*/ 499679 h 607458"/>
              <a:gd name="connsiteX8" fmla="*/ 25328 w 287605"/>
              <a:gd name="connsiteY8" fmla="*/ 284819 h 607458"/>
              <a:gd name="connsiteX9" fmla="*/ 0 w 287605"/>
              <a:gd name="connsiteY9" fmla="*/ 243127 h 607458"/>
              <a:gd name="connsiteX10" fmla="*/ 38383 w 287605"/>
              <a:gd name="connsiteY10" fmla="*/ 163449 h 607458"/>
              <a:gd name="connsiteX11" fmla="*/ 111164 w 287605"/>
              <a:gd name="connsiteY11" fmla="*/ 43647 h 607458"/>
              <a:gd name="connsiteX12" fmla="*/ 143802 w 287605"/>
              <a:gd name="connsiteY12" fmla="*/ 0 h 607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87605" h="607458">
                <a:moveTo>
                  <a:pt x="143802" y="0"/>
                </a:moveTo>
                <a:lnTo>
                  <a:pt x="176441" y="43647"/>
                </a:lnTo>
                <a:cubicBezTo>
                  <a:pt x="202553" y="82298"/>
                  <a:pt x="226854" y="122272"/>
                  <a:pt x="249222" y="163449"/>
                </a:cubicBezTo>
                <a:lnTo>
                  <a:pt x="287605" y="243127"/>
                </a:lnTo>
                <a:lnTo>
                  <a:pt x="262277" y="284819"/>
                </a:lnTo>
                <a:cubicBezTo>
                  <a:pt x="225380" y="352741"/>
                  <a:pt x="194858" y="424628"/>
                  <a:pt x="171515" y="499679"/>
                </a:cubicBezTo>
                <a:lnTo>
                  <a:pt x="143802" y="607458"/>
                </a:lnTo>
                <a:lnTo>
                  <a:pt x="116090" y="499679"/>
                </a:lnTo>
                <a:cubicBezTo>
                  <a:pt x="92746" y="424628"/>
                  <a:pt x="62225" y="352741"/>
                  <a:pt x="25328" y="284819"/>
                </a:cubicBezTo>
                <a:lnTo>
                  <a:pt x="0" y="243127"/>
                </a:lnTo>
                <a:lnTo>
                  <a:pt x="38383" y="163449"/>
                </a:lnTo>
                <a:cubicBezTo>
                  <a:pt x="60751" y="122272"/>
                  <a:pt x="85052" y="82298"/>
                  <a:pt x="111164" y="43647"/>
                </a:cubicBezTo>
                <a:lnTo>
                  <a:pt x="143802" y="0"/>
                </a:lnTo>
                <a:close/>
              </a:path>
            </a:pathLst>
          </a:custGeom>
          <a:solidFill>
            <a:srgbClr val="FFC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2" name="자유형 11"/>
          <p:cNvSpPr/>
          <p:nvPr/>
        </p:nvSpPr>
        <p:spPr>
          <a:xfrm>
            <a:off x="5899905" y="2185421"/>
            <a:ext cx="241537" cy="510155"/>
          </a:xfrm>
          <a:custGeom>
            <a:avLst/>
            <a:gdLst>
              <a:gd name="connsiteX0" fmla="*/ 143803 w 287606"/>
              <a:gd name="connsiteY0" fmla="*/ 0 h 607458"/>
              <a:gd name="connsiteX1" fmla="*/ 176442 w 287606"/>
              <a:gd name="connsiteY1" fmla="*/ 43647 h 607458"/>
              <a:gd name="connsiteX2" fmla="*/ 249223 w 287606"/>
              <a:gd name="connsiteY2" fmla="*/ 163449 h 607458"/>
              <a:gd name="connsiteX3" fmla="*/ 287606 w 287606"/>
              <a:gd name="connsiteY3" fmla="*/ 243127 h 607458"/>
              <a:gd name="connsiteX4" fmla="*/ 262278 w 287606"/>
              <a:gd name="connsiteY4" fmla="*/ 284819 h 607458"/>
              <a:gd name="connsiteX5" fmla="*/ 171516 w 287606"/>
              <a:gd name="connsiteY5" fmla="*/ 499679 h 607458"/>
              <a:gd name="connsiteX6" fmla="*/ 143803 w 287606"/>
              <a:gd name="connsiteY6" fmla="*/ 607458 h 607458"/>
              <a:gd name="connsiteX7" fmla="*/ 116091 w 287606"/>
              <a:gd name="connsiteY7" fmla="*/ 499679 h 607458"/>
              <a:gd name="connsiteX8" fmla="*/ 25329 w 287606"/>
              <a:gd name="connsiteY8" fmla="*/ 284819 h 607458"/>
              <a:gd name="connsiteX9" fmla="*/ 0 w 287606"/>
              <a:gd name="connsiteY9" fmla="*/ 243127 h 607458"/>
              <a:gd name="connsiteX10" fmla="*/ 38384 w 287606"/>
              <a:gd name="connsiteY10" fmla="*/ 163449 h 607458"/>
              <a:gd name="connsiteX11" fmla="*/ 111165 w 287606"/>
              <a:gd name="connsiteY11" fmla="*/ 43647 h 607458"/>
              <a:gd name="connsiteX12" fmla="*/ 143803 w 287606"/>
              <a:gd name="connsiteY12" fmla="*/ 0 h 607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87606" h="607458">
                <a:moveTo>
                  <a:pt x="143803" y="0"/>
                </a:moveTo>
                <a:lnTo>
                  <a:pt x="176442" y="43647"/>
                </a:lnTo>
                <a:cubicBezTo>
                  <a:pt x="202554" y="82298"/>
                  <a:pt x="226855" y="122272"/>
                  <a:pt x="249223" y="163449"/>
                </a:cubicBezTo>
                <a:lnTo>
                  <a:pt x="287606" y="243127"/>
                </a:lnTo>
                <a:lnTo>
                  <a:pt x="262278" y="284819"/>
                </a:lnTo>
                <a:cubicBezTo>
                  <a:pt x="225381" y="352741"/>
                  <a:pt x="194859" y="424628"/>
                  <a:pt x="171516" y="499679"/>
                </a:cubicBezTo>
                <a:lnTo>
                  <a:pt x="143803" y="607458"/>
                </a:lnTo>
                <a:lnTo>
                  <a:pt x="116091" y="499679"/>
                </a:lnTo>
                <a:cubicBezTo>
                  <a:pt x="92747" y="424628"/>
                  <a:pt x="62226" y="352741"/>
                  <a:pt x="25329" y="284819"/>
                </a:cubicBezTo>
                <a:lnTo>
                  <a:pt x="0" y="243127"/>
                </a:lnTo>
                <a:lnTo>
                  <a:pt x="38384" y="163449"/>
                </a:lnTo>
                <a:cubicBezTo>
                  <a:pt x="60752" y="122272"/>
                  <a:pt x="85053" y="82298"/>
                  <a:pt x="111165" y="43647"/>
                </a:cubicBezTo>
                <a:lnTo>
                  <a:pt x="143803" y="0"/>
                </a:lnTo>
                <a:close/>
              </a:path>
            </a:pathLst>
          </a:custGeom>
          <a:solidFill>
            <a:srgbClr val="A6CF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3" name="자유형 12"/>
          <p:cNvSpPr/>
          <p:nvPr/>
        </p:nvSpPr>
        <p:spPr>
          <a:xfrm>
            <a:off x="7868825" y="2185421"/>
            <a:ext cx="241536" cy="510155"/>
          </a:xfrm>
          <a:custGeom>
            <a:avLst/>
            <a:gdLst>
              <a:gd name="connsiteX0" fmla="*/ 143803 w 287605"/>
              <a:gd name="connsiteY0" fmla="*/ 0 h 607458"/>
              <a:gd name="connsiteX1" fmla="*/ 176441 w 287605"/>
              <a:gd name="connsiteY1" fmla="*/ 43647 h 607458"/>
              <a:gd name="connsiteX2" fmla="*/ 249222 w 287605"/>
              <a:gd name="connsiteY2" fmla="*/ 163449 h 607458"/>
              <a:gd name="connsiteX3" fmla="*/ 287605 w 287605"/>
              <a:gd name="connsiteY3" fmla="*/ 243127 h 607458"/>
              <a:gd name="connsiteX4" fmla="*/ 262277 w 287605"/>
              <a:gd name="connsiteY4" fmla="*/ 284819 h 607458"/>
              <a:gd name="connsiteX5" fmla="*/ 171515 w 287605"/>
              <a:gd name="connsiteY5" fmla="*/ 499679 h 607458"/>
              <a:gd name="connsiteX6" fmla="*/ 143803 w 287605"/>
              <a:gd name="connsiteY6" fmla="*/ 607458 h 607458"/>
              <a:gd name="connsiteX7" fmla="*/ 116090 w 287605"/>
              <a:gd name="connsiteY7" fmla="*/ 499679 h 607458"/>
              <a:gd name="connsiteX8" fmla="*/ 25328 w 287605"/>
              <a:gd name="connsiteY8" fmla="*/ 284819 h 607458"/>
              <a:gd name="connsiteX9" fmla="*/ 0 w 287605"/>
              <a:gd name="connsiteY9" fmla="*/ 243127 h 607458"/>
              <a:gd name="connsiteX10" fmla="*/ 38383 w 287605"/>
              <a:gd name="connsiteY10" fmla="*/ 163449 h 607458"/>
              <a:gd name="connsiteX11" fmla="*/ 111164 w 287605"/>
              <a:gd name="connsiteY11" fmla="*/ 43647 h 607458"/>
              <a:gd name="connsiteX12" fmla="*/ 143803 w 287605"/>
              <a:gd name="connsiteY12" fmla="*/ 0 h 607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87605" h="607458">
                <a:moveTo>
                  <a:pt x="143803" y="0"/>
                </a:moveTo>
                <a:lnTo>
                  <a:pt x="176441" y="43647"/>
                </a:lnTo>
                <a:cubicBezTo>
                  <a:pt x="202553" y="82298"/>
                  <a:pt x="226854" y="122272"/>
                  <a:pt x="249222" y="163449"/>
                </a:cubicBezTo>
                <a:lnTo>
                  <a:pt x="287605" y="243127"/>
                </a:lnTo>
                <a:lnTo>
                  <a:pt x="262277" y="284819"/>
                </a:lnTo>
                <a:cubicBezTo>
                  <a:pt x="225380" y="352741"/>
                  <a:pt x="194859" y="424628"/>
                  <a:pt x="171515" y="499679"/>
                </a:cubicBezTo>
                <a:lnTo>
                  <a:pt x="143803" y="607458"/>
                </a:lnTo>
                <a:lnTo>
                  <a:pt x="116090" y="499679"/>
                </a:lnTo>
                <a:cubicBezTo>
                  <a:pt x="92747" y="424628"/>
                  <a:pt x="62225" y="352741"/>
                  <a:pt x="25328" y="284819"/>
                </a:cubicBezTo>
                <a:lnTo>
                  <a:pt x="0" y="243127"/>
                </a:lnTo>
                <a:lnTo>
                  <a:pt x="38383" y="163449"/>
                </a:lnTo>
                <a:cubicBezTo>
                  <a:pt x="60751" y="122272"/>
                  <a:pt x="85052" y="82298"/>
                  <a:pt x="111164" y="43647"/>
                </a:cubicBezTo>
                <a:lnTo>
                  <a:pt x="143803" y="0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6" name="자유형 15"/>
          <p:cNvSpPr/>
          <p:nvPr/>
        </p:nvSpPr>
        <p:spPr>
          <a:xfrm>
            <a:off x="3930988" y="3113112"/>
            <a:ext cx="241536" cy="510154"/>
          </a:xfrm>
          <a:custGeom>
            <a:avLst/>
            <a:gdLst>
              <a:gd name="connsiteX0" fmla="*/ 143802 w 287605"/>
              <a:gd name="connsiteY0" fmla="*/ 0 h 607457"/>
              <a:gd name="connsiteX1" fmla="*/ 171515 w 287605"/>
              <a:gd name="connsiteY1" fmla="*/ 107778 h 607457"/>
              <a:gd name="connsiteX2" fmla="*/ 262277 w 287605"/>
              <a:gd name="connsiteY2" fmla="*/ 322638 h 607457"/>
              <a:gd name="connsiteX3" fmla="*/ 287605 w 287605"/>
              <a:gd name="connsiteY3" fmla="*/ 364330 h 607457"/>
              <a:gd name="connsiteX4" fmla="*/ 249222 w 287605"/>
              <a:gd name="connsiteY4" fmla="*/ 444008 h 607457"/>
              <a:gd name="connsiteX5" fmla="*/ 176441 w 287605"/>
              <a:gd name="connsiteY5" fmla="*/ 563810 h 607457"/>
              <a:gd name="connsiteX6" fmla="*/ 143802 w 287605"/>
              <a:gd name="connsiteY6" fmla="*/ 607457 h 607457"/>
              <a:gd name="connsiteX7" fmla="*/ 111164 w 287605"/>
              <a:gd name="connsiteY7" fmla="*/ 563810 h 607457"/>
              <a:gd name="connsiteX8" fmla="*/ 38383 w 287605"/>
              <a:gd name="connsiteY8" fmla="*/ 444008 h 607457"/>
              <a:gd name="connsiteX9" fmla="*/ 0 w 287605"/>
              <a:gd name="connsiteY9" fmla="*/ 364330 h 607457"/>
              <a:gd name="connsiteX10" fmla="*/ 25328 w 287605"/>
              <a:gd name="connsiteY10" fmla="*/ 322638 h 607457"/>
              <a:gd name="connsiteX11" fmla="*/ 116090 w 287605"/>
              <a:gd name="connsiteY11" fmla="*/ 107778 h 607457"/>
              <a:gd name="connsiteX12" fmla="*/ 143802 w 287605"/>
              <a:gd name="connsiteY12" fmla="*/ 0 h 607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87605" h="607457">
                <a:moveTo>
                  <a:pt x="143802" y="0"/>
                </a:moveTo>
                <a:lnTo>
                  <a:pt x="171515" y="107778"/>
                </a:lnTo>
                <a:cubicBezTo>
                  <a:pt x="194858" y="182829"/>
                  <a:pt x="225380" y="254716"/>
                  <a:pt x="262277" y="322638"/>
                </a:cubicBezTo>
                <a:lnTo>
                  <a:pt x="287605" y="364330"/>
                </a:lnTo>
                <a:lnTo>
                  <a:pt x="249222" y="444008"/>
                </a:lnTo>
                <a:cubicBezTo>
                  <a:pt x="226854" y="485185"/>
                  <a:pt x="202553" y="525159"/>
                  <a:pt x="176441" y="563810"/>
                </a:cubicBezTo>
                <a:lnTo>
                  <a:pt x="143802" y="607457"/>
                </a:lnTo>
                <a:lnTo>
                  <a:pt x="111164" y="563810"/>
                </a:lnTo>
                <a:cubicBezTo>
                  <a:pt x="85052" y="525159"/>
                  <a:pt x="60751" y="485185"/>
                  <a:pt x="38383" y="444008"/>
                </a:cubicBezTo>
                <a:lnTo>
                  <a:pt x="0" y="364330"/>
                </a:lnTo>
                <a:lnTo>
                  <a:pt x="25328" y="322638"/>
                </a:lnTo>
                <a:cubicBezTo>
                  <a:pt x="62225" y="254716"/>
                  <a:pt x="92746" y="182829"/>
                  <a:pt x="116090" y="107778"/>
                </a:cubicBezTo>
                <a:lnTo>
                  <a:pt x="143802" y="0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7" name="자유형 16"/>
          <p:cNvSpPr/>
          <p:nvPr/>
        </p:nvSpPr>
        <p:spPr>
          <a:xfrm>
            <a:off x="5899905" y="3113112"/>
            <a:ext cx="241537" cy="510154"/>
          </a:xfrm>
          <a:custGeom>
            <a:avLst/>
            <a:gdLst>
              <a:gd name="connsiteX0" fmla="*/ 143803 w 287606"/>
              <a:gd name="connsiteY0" fmla="*/ 0 h 607457"/>
              <a:gd name="connsiteX1" fmla="*/ 171516 w 287606"/>
              <a:gd name="connsiteY1" fmla="*/ 107778 h 607457"/>
              <a:gd name="connsiteX2" fmla="*/ 262278 w 287606"/>
              <a:gd name="connsiteY2" fmla="*/ 322638 h 607457"/>
              <a:gd name="connsiteX3" fmla="*/ 287606 w 287606"/>
              <a:gd name="connsiteY3" fmla="*/ 364330 h 607457"/>
              <a:gd name="connsiteX4" fmla="*/ 249223 w 287606"/>
              <a:gd name="connsiteY4" fmla="*/ 444008 h 607457"/>
              <a:gd name="connsiteX5" fmla="*/ 176442 w 287606"/>
              <a:gd name="connsiteY5" fmla="*/ 563810 h 607457"/>
              <a:gd name="connsiteX6" fmla="*/ 143803 w 287606"/>
              <a:gd name="connsiteY6" fmla="*/ 607457 h 607457"/>
              <a:gd name="connsiteX7" fmla="*/ 111165 w 287606"/>
              <a:gd name="connsiteY7" fmla="*/ 563810 h 607457"/>
              <a:gd name="connsiteX8" fmla="*/ 38384 w 287606"/>
              <a:gd name="connsiteY8" fmla="*/ 444008 h 607457"/>
              <a:gd name="connsiteX9" fmla="*/ 0 w 287606"/>
              <a:gd name="connsiteY9" fmla="*/ 364330 h 607457"/>
              <a:gd name="connsiteX10" fmla="*/ 25329 w 287606"/>
              <a:gd name="connsiteY10" fmla="*/ 322638 h 607457"/>
              <a:gd name="connsiteX11" fmla="*/ 116091 w 287606"/>
              <a:gd name="connsiteY11" fmla="*/ 107778 h 607457"/>
              <a:gd name="connsiteX12" fmla="*/ 143803 w 287606"/>
              <a:gd name="connsiteY12" fmla="*/ 0 h 607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87606" h="607457">
                <a:moveTo>
                  <a:pt x="143803" y="0"/>
                </a:moveTo>
                <a:lnTo>
                  <a:pt x="171516" y="107778"/>
                </a:lnTo>
                <a:cubicBezTo>
                  <a:pt x="194859" y="182829"/>
                  <a:pt x="225381" y="254716"/>
                  <a:pt x="262278" y="322638"/>
                </a:cubicBezTo>
                <a:lnTo>
                  <a:pt x="287606" y="364330"/>
                </a:lnTo>
                <a:lnTo>
                  <a:pt x="249223" y="444008"/>
                </a:lnTo>
                <a:cubicBezTo>
                  <a:pt x="226855" y="485185"/>
                  <a:pt x="202554" y="525159"/>
                  <a:pt x="176442" y="563810"/>
                </a:cubicBezTo>
                <a:lnTo>
                  <a:pt x="143803" y="607457"/>
                </a:lnTo>
                <a:lnTo>
                  <a:pt x="111165" y="563810"/>
                </a:lnTo>
                <a:cubicBezTo>
                  <a:pt x="85053" y="525159"/>
                  <a:pt x="60752" y="485185"/>
                  <a:pt x="38384" y="444008"/>
                </a:cubicBezTo>
                <a:lnTo>
                  <a:pt x="0" y="364330"/>
                </a:lnTo>
                <a:lnTo>
                  <a:pt x="25329" y="322638"/>
                </a:lnTo>
                <a:cubicBezTo>
                  <a:pt x="62226" y="254716"/>
                  <a:pt x="92747" y="182829"/>
                  <a:pt x="116091" y="107778"/>
                </a:cubicBezTo>
                <a:lnTo>
                  <a:pt x="143803" y="0"/>
                </a:lnTo>
                <a:close/>
              </a:path>
            </a:pathLst>
          </a:custGeom>
          <a:solidFill>
            <a:srgbClr val="FFC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8" name="자유형 17"/>
          <p:cNvSpPr/>
          <p:nvPr/>
        </p:nvSpPr>
        <p:spPr>
          <a:xfrm>
            <a:off x="7868825" y="3113112"/>
            <a:ext cx="241536" cy="510154"/>
          </a:xfrm>
          <a:custGeom>
            <a:avLst/>
            <a:gdLst>
              <a:gd name="connsiteX0" fmla="*/ 143803 w 287605"/>
              <a:gd name="connsiteY0" fmla="*/ 0 h 607457"/>
              <a:gd name="connsiteX1" fmla="*/ 171515 w 287605"/>
              <a:gd name="connsiteY1" fmla="*/ 107778 h 607457"/>
              <a:gd name="connsiteX2" fmla="*/ 262277 w 287605"/>
              <a:gd name="connsiteY2" fmla="*/ 322638 h 607457"/>
              <a:gd name="connsiteX3" fmla="*/ 287605 w 287605"/>
              <a:gd name="connsiteY3" fmla="*/ 364330 h 607457"/>
              <a:gd name="connsiteX4" fmla="*/ 249222 w 287605"/>
              <a:gd name="connsiteY4" fmla="*/ 444008 h 607457"/>
              <a:gd name="connsiteX5" fmla="*/ 176441 w 287605"/>
              <a:gd name="connsiteY5" fmla="*/ 563810 h 607457"/>
              <a:gd name="connsiteX6" fmla="*/ 143803 w 287605"/>
              <a:gd name="connsiteY6" fmla="*/ 607457 h 607457"/>
              <a:gd name="connsiteX7" fmla="*/ 111164 w 287605"/>
              <a:gd name="connsiteY7" fmla="*/ 563810 h 607457"/>
              <a:gd name="connsiteX8" fmla="*/ 38383 w 287605"/>
              <a:gd name="connsiteY8" fmla="*/ 444008 h 607457"/>
              <a:gd name="connsiteX9" fmla="*/ 0 w 287605"/>
              <a:gd name="connsiteY9" fmla="*/ 364330 h 607457"/>
              <a:gd name="connsiteX10" fmla="*/ 25328 w 287605"/>
              <a:gd name="connsiteY10" fmla="*/ 322638 h 607457"/>
              <a:gd name="connsiteX11" fmla="*/ 116090 w 287605"/>
              <a:gd name="connsiteY11" fmla="*/ 107778 h 607457"/>
              <a:gd name="connsiteX12" fmla="*/ 143803 w 287605"/>
              <a:gd name="connsiteY12" fmla="*/ 0 h 607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87605" h="607457">
                <a:moveTo>
                  <a:pt x="143803" y="0"/>
                </a:moveTo>
                <a:lnTo>
                  <a:pt x="171515" y="107778"/>
                </a:lnTo>
                <a:cubicBezTo>
                  <a:pt x="194859" y="182829"/>
                  <a:pt x="225380" y="254716"/>
                  <a:pt x="262277" y="322638"/>
                </a:cubicBezTo>
                <a:lnTo>
                  <a:pt x="287605" y="364330"/>
                </a:lnTo>
                <a:lnTo>
                  <a:pt x="249222" y="444008"/>
                </a:lnTo>
                <a:cubicBezTo>
                  <a:pt x="226854" y="485185"/>
                  <a:pt x="202553" y="525159"/>
                  <a:pt x="176441" y="563810"/>
                </a:cubicBezTo>
                <a:lnTo>
                  <a:pt x="143803" y="607457"/>
                </a:lnTo>
                <a:lnTo>
                  <a:pt x="111164" y="563810"/>
                </a:lnTo>
                <a:cubicBezTo>
                  <a:pt x="85052" y="525159"/>
                  <a:pt x="60751" y="485185"/>
                  <a:pt x="38383" y="444008"/>
                </a:cubicBezTo>
                <a:lnTo>
                  <a:pt x="0" y="364330"/>
                </a:lnTo>
                <a:lnTo>
                  <a:pt x="25328" y="322638"/>
                </a:lnTo>
                <a:cubicBezTo>
                  <a:pt x="62225" y="254716"/>
                  <a:pt x="92747" y="182829"/>
                  <a:pt x="116090" y="107778"/>
                </a:cubicBezTo>
                <a:lnTo>
                  <a:pt x="143803" y="0"/>
                </a:lnTo>
                <a:close/>
              </a:path>
            </a:pathLst>
          </a:custGeom>
          <a:solidFill>
            <a:srgbClr val="A6CF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9" name="자유형 18"/>
          <p:cNvSpPr/>
          <p:nvPr/>
        </p:nvSpPr>
        <p:spPr>
          <a:xfrm>
            <a:off x="1847022" y="1684070"/>
            <a:ext cx="2204732" cy="2440547"/>
          </a:xfrm>
          <a:custGeom>
            <a:avLst/>
            <a:gdLst>
              <a:gd name="connsiteX0" fmla="*/ 1453019 w 2625246"/>
              <a:gd name="connsiteY0" fmla="*/ 0 h 2906038"/>
              <a:gd name="connsiteX1" fmla="*/ 2574239 w 2625246"/>
              <a:gd name="connsiteY1" fmla="*/ 528764 h 2906038"/>
              <a:gd name="connsiteX2" fmla="*/ 2625246 w 2625246"/>
              <a:gd name="connsiteY2" fmla="*/ 596975 h 2906038"/>
              <a:gd name="connsiteX3" fmla="*/ 2592608 w 2625246"/>
              <a:gd name="connsiteY3" fmla="*/ 640622 h 2906038"/>
              <a:gd name="connsiteX4" fmla="*/ 2519827 w 2625246"/>
              <a:gd name="connsiteY4" fmla="*/ 760424 h 2906038"/>
              <a:gd name="connsiteX5" fmla="*/ 2481444 w 2625246"/>
              <a:gd name="connsiteY5" fmla="*/ 840102 h 2906038"/>
              <a:gd name="connsiteX6" fmla="*/ 2446745 w 2625246"/>
              <a:gd name="connsiteY6" fmla="*/ 782986 h 2906038"/>
              <a:gd name="connsiteX7" fmla="*/ 1453019 w 2625246"/>
              <a:gd name="connsiteY7" fmla="*/ 254627 h 2906038"/>
              <a:gd name="connsiteX8" fmla="*/ 254627 w 2625246"/>
              <a:gd name="connsiteY8" fmla="*/ 1453019 h 2906038"/>
              <a:gd name="connsiteX9" fmla="*/ 1453019 w 2625246"/>
              <a:gd name="connsiteY9" fmla="*/ 2651411 h 2906038"/>
              <a:gd name="connsiteX10" fmla="*/ 2446745 w 2625246"/>
              <a:gd name="connsiteY10" fmla="*/ 2123052 h 2906038"/>
              <a:gd name="connsiteX11" fmla="*/ 2481444 w 2625246"/>
              <a:gd name="connsiteY11" fmla="*/ 2065936 h 2906038"/>
              <a:gd name="connsiteX12" fmla="*/ 2519827 w 2625246"/>
              <a:gd name="connsiteY12" fmla="*/ 2145614 h 2906038"/>
              <a:gd name="connsiteX13" fmla="*/ 2592608 w 2625246"/>
              <a:gd name="connsiteY13" fmla="*/ 2265416 h 2906038"/>
              <a:gd name="connsiteX14" fmla="*/ 2625246 w 2625246"/>
              <a:gd name="connsiteY14" fmla="*/ 2309063 h 2906038"/>
              <a:gd name="connsiteX15" fmla="*/ 2574239 w 2625246"/>
              <a:gd name="connsiteY15" fmla="*/ 2377274 h 2906038"/>
              <a:gd name="connsiteX16" fmla="*/ 1453019 w 2625246"/>
              <a:gd name="connsiteY16" fmla="*/ 2906038 h 2906038"/>
              <a:gd name="connsiteX17" fmla="*/ 0 w 2625246"/>
              <a:gd name="connsiteY17" fmla="*/ 1453019 h 2906038"/>
              <a:gd name="connsiteX18" fmla="*/ 1453019 w 2625246"/>
              <a:gd name="connsiteY18" fmla="*/ 0 h 2906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625246" h="2906038">
                <a:moveTo>
                  <a:pt x="1453019" y="0"/>
                </a:moveTo>
                <a:cubicBezTo>
                  <a:pt x="1904414" y="0"/>
                  <a:pt x="2307734" y="205835"/>
                  <a:pt x="2574239" y="528764"/>
                </a:cubicBezTo>
                <a:lnTo>
                  <a:pt x="2625246" y="596975"/>
                </a:lnTo>
                <a:lnTo>
                  <a:pt x="2592608" y="640622"/>
                </a:lnTo>
                <a:cubicBezTo>
                  <a:pt x="2566496" y="679273"/>
                  <a:pt x="2542195" y="719247"/>
                  <a:pt x="2519827" y="760424"/>
                </a:cubicBezTo>
                <a:lnTo>
                  <a:pt x="2481444" y="840102"/>
                </a:lnTo>
                <a:lnTo>
                  <a:pt x="2446745" y="782986"/>
                </a:lnTo>
                <a:cubicBezTo>
                  <a:pt x="2231385" y="464212"/>
                  <a:pt x="1866678" y="254627"/>
                  <a:pt x="1453019" y="254627"/>
                </a:cubicBezTo>
                <a:cubicBezTo>
                  <a:pt x="791165" y="254627"/>
                  <a:pt x="254627" y="791165"/>
                  <a:pt x="254627" y="1453019"/>
                </a:cubicBezTo>
                <a:cubicBezTo>
                  <a:pt x="254627" y="2114873"/>
                  <a:pt x="791165" y="2651411"/>
                  <a:pt x="1453019" y="2651411"/>
                </a:cubicBezTo>
                <a:cubicBezTo>
                  <a:pt x="1866678" y="2651411"/>
                  <a:pt x="2231385" y="2441826"/>
                  <a:pt x="2446745" y="2123052"/>
                </a:cubicBezTo>
                <a:lnTo>
                  <a:pt x="2481444" y="2065936"/>
                </a:lnTo>
                <a:lnTo>
                  <a:pt x="2519827" y="2145614"/>
                </a:lnTo>
                <a:cubicBezTo>
                  <a:pt x="2542195" y="2186791"/>
                  <a:pt x="2566496" y="2226765"/>
                  <a:pt x="2592608" y="2265416"/>
                </a:cubicBezTo>
                <a:lnTo>
                  <a:pt x="2625246" y="2309063"/>
                </a:lnTo>
                <a:lnTo>
                  <a:pt x="2574239" y="2377274"/>
                </a:lnTo>
                <a:cubicBezTo>
                  <a:pt x="2307734" y="2700204"/>
                  <a:pt x="1904414" y="2906038"/>
                  <a:pt x="1453019" y="2906038"/>
                </a:cubicBezTo>
                <a:cubicBezTo>
                  <a:pt x="650539" y="2906038"/>
                  <a:pt x="0" y="2255499"/>
                  <a:pt x="0" y="1453019"/>
                </a:cubicBezTo>
                <a:cubicBezTo>
                  <a:pt x="0" y="650539"/>
                  <a:pt x="650539" y="0"/>
                  <a:pt x="1453019" y="0"/>
                </a:cubicBez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0" name="자유형 19"/>
          <p:cNvSpPr/>
          <p:nvPr/>
        </p:nvSpPr>
        <p:spPr>
          <a:xfrm>
            <a:off x="4051755" y="1684070"/>
            <a:ext cx="1968919" cy="705534"/>
          </a:xfrm>
          <a:custGeom>
            <a:avLst/>
            <a:gdLst>
              <a:gd name="connsiteX0" fmla="*/ 1172228 w 2344455"/>
              <a:gd name="connsiteY0" fmla="*/ 0 h 840102"/>
              <a:gd name="connsiteX1" fmla="*/ 2293448 w 2344455"/>
              <a:gd name="connsiteY1" fmla="*/ 528764 h 840102"/>
              <a:gd name="connsiteX2" fmla="*/ 2344455 w 2344455"/>
              <a:gd name="connsiteY2" fmla="*/ 596975 h 840102"/>
              <a:gd name="connsiteX3" fmla="*/ 2311817 w 2344455"/>
              <a:gd name="connsiteY3" fmla="*/ 640622 h 840102"/>
              <a:gd name="connsiteX4" fmla="*/ 2239036 w 2344455"/>
              <a:gd name="connsiteY4" fmla="*/ 760424 h 840102"/>
              <a:gd name="connsiteX5" fmla="*/ 2200652 w 2344455"/>
              <a:gd name="connsiteY5" fmla="*/ 840102 h 840102"/>
              <a:gd name="connsiteX6" fmla="*/ 2165954 w 2344455"/>
              <a:gd name="connsiteY6" fmla="*/ 782986 h 840102"/>
              <a:gd name="connsiteX7" fmla="*/ 1172228 w 2344455"/>
              <a:gd name="connsiteY7" fmla="*/ 254627 h 840102"/>
              <a:gd name="connsiteX8" fmla="*/ 178502 w 2344455"/>
              <a:gd name="connsiteY8" fmla="*/ 782986 h 840102"/>
              <a:gd name="connsiteX9" fmla="*/ 143803 w 2344455"/>
              <a:gd name="connsiteY9" fmla="*/ 840102 h 840102"/>
              <a:gd name="connsiteX10" fmla="*/ 105420 w 2344455"/>
              <a:gd name="connsiteY10" fmla="*/ 760424 h 840102"/>
              <a:gd name="connsiteX11" fmla="*/ 32639 w 2344455"/>
              <a:gd name="connsiteY11" fmla="*/ 640622 h 840102"/>
              <a:gd name="connsiteX12" fmla="*/ 0 w 2344455"/>
              <a:gd name="connsiteY12" fmla="*/ 596975 h 840102"/>
              <a:gd name="connsiteX13" fmla="*/ 51008 w 2344455"/>
              <a:gd name="connsiteY13" fmla="*/ 528764 h 840102"/>
              <a:gd name="connsiteX14" fmla="*/ 1172228 w 2344455"/>
              <a:gd name="connsiteY14" fmla="*/ 0 h 840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344455" h="840102">
                <a:moveTo>
                  <a:pt x="1172228" y="0"/>
                </a:moveTo>
                <a:cubicBezTo>
                  <a:pt x="1623623" y="0"/>
                  <a:pt x="2026943" y="205835"/>
                  <a:pt x="2293448" y="528764"/>
                </a:cubicBezTo>
                <a:lnTo>
                  <a:pt x="2344455" y="596975"/>
                </a:lnTo>
                <a:lnTo>
                  <a:pt x="2311817" y="640622"/>
                </a:lnTo>
                <a:cubicBezTo>
                  <a:pt x="2285705" y="679273"/>
                  <a:pt x="2261404" y="719247"/>
                  <a:pt x="2239036" y="760424"/>
                </a:cubicBezTo>
                <a:lnTo>
                  <a:pt x="2200652" y="840102"/>
                </a:lnTo>
                <a:lnTo>
                  <a:pt x="2165954" y="782986"/>
                </a:lnTo>
                <a:cubicBezTo>
                  <a:pt x="1950594" y="464212"/>
                  <a:pt x="1585887" y="254627"/>
                  <a:pt x="1172228" y="254627"/>
                </a:cubicBezTo>
                <a:cubicBezTo>
                  <a:pt x="758569" y="254627"/>
                  <a:pt x="393862" y="464212"/>
                  <a:pt x="178502" y="782986"/>
                </a:cubicBezTo>
                <a:lnTo>
                  <a:pt x="143803" y="840102"/>
                </a:lnTo>
                <a:lnTo>
                  <a:pt x="105420" y="760424"/>
                </a:lnTo>
                <a:cubicBezTo>
                  <a:pt x="83052" y="719247"/>
                  <a:pt x="58751" y="679273"/>
                  <a:pt x="32639" y="640622"/>
                </a:cubicBezTo>
                <a:lnTo>
                  <a:pt x="0" y="596975"/>
                </a:lnTo>
                <a:lnTo>
                  <a:pt x="51008" y="528764"/>
                </a:lnTo>
                <a:cubicBezTo>
                  <a:pt x="317513" y="205835"/>
                  <a:pt x="720833" y="0"/>
                  <a:pt x="1172228" y="0"/>
                </a:cubicBezTo>
                <a:close/>
              </a:path>
            </a:pathLst>
          </a:custGeom>
          <a:solidFill>
            <a:srgbClr val="FFC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1" name="자유형 20"/>
          <p:cNvSpPr/>
          <p:nvPr/>
        </p:nvSpPr>
        <p:spPr>
          <a:xfrm>
            <a:off x="6020673" y="1684070"/>
            <a:ext cx="1968920" cy="705534"/>
          </a:xfrm>
          <a:custGeom>
            <a:avLst/>
            <a:gdLst>
              <a:gd name="connsiteX0" fmla="*/ 1172228 w 2344456"/>
              <a:gd name="connsiteY0" fmla="*/ 0 h 840102"/>
              <a:gd name="connsiteX1" fmla="*/ 2293448 w 2344456"/>
              <a:gd name="connsiteY1" fmla="*/ 528764 h 840102"/>
              <a:gd name="connsiteX2" fmla="*/ 2344456 w 2344456"/>
              <a:gd name="connsiteY2" fmla="*/ 596975 h 840102"/>
              <a:gd name="connsiteX3" fmla="*/ 2311817 w 2344456"/>
              <a:gd name="connsiteY3" fmla="*/ 640622 h 840102"/>
              <a:gd name="connsiteX4" fmla="*/ 2239036 w 2344456"/>
              <a:gd name="connsiteY4" fmla="*/ 760424 h 840102"/>
              <a:gd name="connsiteX5" fmla="*/ 2200653 w 2344456"/>
              <a:gd name="connsiteY5" fmla="*/ 840102 h 840102"/>
              <a:gd name="connsiteX6" fmla="*/ 2165954 w 2344456"/>
              <a:gd name="connsiteY6" fmla="*/ 782986 h 840102"/>
              <a:gd name="connsiteX7" fmla="*/ 1172228 w 2344456"/>
              <a:gd name="connsiteY7" fmla="*/ 254627 h 840102"/>
              <a:gd name="connsiteX8" fmla="*/ 178502 w 2344456"/>
              <a:gd name="connsiteY8" fmla="*/ 782986 h 840102"/>
              <a:gd name="connsiteX9" fmla="*/ 143803 w 2344456"/>
              <a:gd name="connsiteY9" fmla="*/ 840102 h 840102"/>
              <a:gd name="connsiteX10" fmla="*/ 105420 w 2344456"/>
              <a:gd name="connsiteY10" fmla="*/ 760424 h 840102"/>
              <a:gd name="connsiteX11" fmla="*/ 32639 w 2344456"/>
              <a:gd name="connsiteY11" fmla="*/ 640622 h 840102"/>
              <a:gd name="connsiteX12" fmla="*/ 0 w 2344456"/>
              <a:gd name="connsiteY12" fmla="*/ 596975 h 840102"/>
              <a:gd name="connsiteX13" fmla="*/ 51008 w 2344456"/>
              <a:gd name="connsiteY13" fmla="*/ 528764 h 840102"/>
              <a:gd name="connsiteX14" fmla="*/ 1172228 w 2344456"/>
              <a:gd name="connsiteY14" fmla="*/ 0 h 840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344456" h="840102">
                <a:moveTo>
                  <a:pt x="1172228" y="0"/>
                </a:moveTo>
                <a:cubicBezTo>
                  <a:pt x="1623623" y="0"/>
                  <a:pt x="2026943" y="205835"/>
                  <a:pt x="2293448" y="528764"/>
                </a:cubicBezTo>
                <a:lnTo>
                  <a:pt x="2344456" y="596975"/>
                </a:lnTo>
                <a:lnTo>
                  <a:pt x="2311817" y="640622"/>
                </a:lnTo>
                <a:cubicBezTo>
                  <a:pt x="2285705" y="679273"/>
                  <a:pt x="2261404" y="719247"/>
                  <a:pt x="2239036" y="760424"/>
                </a:cubicBezTo>
                <a:lnTo>
                  <a:pt x="2200653" y="840102"/>
                </a:lnTo>
                <a:lnTo>
                  <a:pt x="2165954" y="782986"/>
                </a:lnTo>
                <a:cubicBezTo>
                  <a:pt x="1950594" y="464212"/>
                  <a:pt x="1585887" y="254627"/>
                  <a:pt x="1172228" y="254627"/>
                </a:cubicBezTo>
                <a:cubicBezTo>
                  <a:pt x="758569" y="254627"/>
                  <a:pt x="393862" y="464212"/>
                  <a:pt x="178502" y="782986"/>
                </a:cubicBezTo>
                <a:lnTo>
                  <a:pt x="143803" y="840102"/>
                </a:lnTo>
                <a:lnTo>
                  <a:pt x="105420" y="760424"/>
                </a:lnTo>
                <a:cubicBezTo>
                  <a:pt x="83052" y="719247"/>
                  <a:pt x="58751" y="679273"/>
                  <a:pt x="32639" y="640622"/>
                </a:cubicBezTo>
                <a:lnTo>
                  <a:pt x="0" y="596975"/>
                </a:lnTo>
                <a:lnTo>
                  <a:pt x="51008" y="528764"/>
                </a:lnTo>
                <a:cubicBezTo>
                  <a:pt x="317513" y="205835"/>
                  <a:pt x="720833" y="0"/>
                  <a:pt x="1172228" y="0"/>
                </a:cubicBezTo>
                <a:close/>
              </a:path>
            </a:pathLst>
          </a:custGeom>
          <a:solidFill>
            <a:srgbClr val="A6CF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2" name="자유형 21"/>
          <p:cNvSpPr/>
          <p:nvPr/>
        </p:nvSpPr>
        <p:spPr>
          <a:xfrm>
            <a:off x="7989593" y="1684070"/>
            <a:ext cx="2204732" cy="2440547"/>
          </a:xfrm>
          <a:custGeom>
            <a:avLst/>
            <a:gdLst>
              <a:gd name="connsiteX0" fmla="*/ 1172227 w 2625246"/>
              <a:gd name="connsiteY0" fmla="*/ 0 h 2906038"/>
              <a:gd name="connsiteX1" fmla="*/ 2625246 w 2625246"/>
              <a:gd name="connsiteY1" fmla="*/ 1453019 h 2906038"/>
              <a:gd name="connsiteX2" fmla="*/ 1172227 w 2625246"/>
              <a:gd name="connsiteY2" fmla="*/ 2906038 h 2906038"/>
              <a:gd name="connsiteX3" fmla="*/ 51007 w 2625246"/>
              <a:gd name="connsiteY3" fmla="*/ 2377274 h 2906038"/>
              <a:gd name="connsiteX4" fmla="*/ 0 w 2625246"/>
              <a:gd name="connsiteY4" fmla="*/ 2309063 h 2906038"/>
              <a:gd name="connsiteX5" fmla="*/ 32638 w 2625246"/>
              <a:gd name="connsiteY5" fmla="*/ 2265416 h 2906038"/>
              <a:gd name="connsiteX6" fmla="*/ 105419 w 2625246"/>
              <a:gd name="connsiteY6" fmla="*/ 2145614 h 2906038"/>
              <a:gd name="connsiteX7" fmla="*/ 143802 w 2625246"/>
              <a:gd name="connsiteY7" fmla="*/ 2065936 h 2906038"/>
              <a:gd name="connsiteX8" fmla="*/ 178501 w 2625246"/>
              <a:gd name="connsiteY8" fmla="*/ 2123052 h 2906038"/>
              <a:gd name="connsiteX9" fmla="*/ 1172227 w 2625246"/>
              <a:gd name="connsiteY9" fmla="*/ 2651411 h 2906038"/>
              <a:gd name="connsiteX10" fmla="*/ 2370619 w 2625246"/>
              <a:gd name="connsiteY10" fmla="*/ 1453019 h 2906038"/>
              <a:gd name="connsiteX11" fmla="*/ 1172227 w 2625246"/>
              <a:gd name="connsiteY11" fmla="*/ 254627 h 2906038"/>
              <a:gd name="connsiteX12" fmla="*/ 178501 w 2625246"/>
              <a:gd name="connsiteY12" fmla="*/ 782986 h 2906038"/>
              <a:gd name="connsiteX13" fmla="*/ 143802 w 2625246"/>
              <a:gd name="connsiteY13" fmla="*/ 840102 h 2906038"/>
              <a:gd name="connsiteX14" fmla="*/ 105419 w 2625246"/>
              <a:gd name="connsiteY14" fmla="*/ 760424 h 2906038"/>
              <a:gd name="connsiteX15" fmla="*/ 32638 w 2625246"/>
              <a:gd name="connsiteY15" fmla="*/ 640622 h 2906038"/>
              <a:gd name="connsiteX16" fmla="*/ 0 w 2625246"/>
              <a:gd name="connsiteY16" fmla="*/ 596975 h 2906038"/>
              <a:gd name="connsiteX17" fmla="*/ 51007 w 2625246"/>
              <a:gd name="connsiteY17" fmla="*/ 528764 h 2906038"/>
              <a:gd name="connsiteX18" fmla="*/ 1172227 w 2625246"/>
              <a:gd name="connsiteY18" fmla="*/ 0 h 2906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625246" h="2906038">
                <a:moveTo>
                  <a:pt x="1172227" y="0"/>
                </a:moveTo>
                <a:cubicBezTo>
                  <a:pt x="1974707" y="0"/>
                  <a:pt x="2625246" y="650539"/>
                  <a:pt x="2625246" y="1453019"/>
                </a:cubicBezTo>
                <a:cubicBezTo>
                  <a:pt x="2625246" y="2255499"/>
                  <a:pt x="1974707" y="2906038"/>
                  <a:pt x="1172227" y="2906038"/>
                </a:cubicBezTo>
                <a:cubicBezTo>
                  <a:pt x="720832" y="2906038"/>
                  <a:pt x="317512" y="2700204"/>
                  <a:pt x="51007" y="2377274"/>
                </a:cubicBezTo>
                <a:lnTo>
                  <a:pt x="0" y="2309063"/>
                </a:lnTo>
                <a:lnTo>
                  <a:pt x="32638" y="2265416"/>
                </a:lnTo>
                <a:cubicBezTo>
                  <a:pt x="58750" y="2226765"/>
                  <a:pt x="83051" y="2186791"/>
                  <a:pt x="105419" y="2145614"/>
                </a:cubicBezTo>
                <a:lnTo>
                  <a:pt x="143802" y="2065936"/>
                </a:lnTo>
                <a:lnTo>
                  <a:pt x="178501" y="2123052"/>
                </a:lnTo>
                <a:cubicBezTo>
                  <a:pt x="393861" y="2441826"/>
                  <a:pt x="758568" y="2651411"/>
                  <a:pt x="1172227" y="2651411"/>
                </a:cubicBezTo>
                <a:cubicBezTo>
                  <a:pt x="1834081" y="2651411"/>
                  <a:pt x="2370619" y="2114873"/>
                  <a:pt x="2370619" y="1453019"/>
                </a:cubicBezTo>
                <a:cubicBezTo>
                  <a:pt x="2370619" y="791165"/>
                  <a:pt x="1834081" y="254627"/>
                  <a:pt x="1172227" y="254627"/>
                </a:cubicBezTo>
                <a:cubicBezTo>
                  <a:pt x="758568" y="254627"/>
                  <a:pt x="393861" y="464212"/>
                  <a:pt x="178501" y="782986"/>
                </a:cubicBezTo>
                <a:lnTo>
                  <a:pt x="143802" y="840102"/>
                </a:lnTo>
                <a:lnTo>
                  <a:pt x="105419" y="760424"/>
                </a:lnTo>
                <a:cubicBezTo>
                  <a:pt x="83051" y="719247"/>
                  <a:pt x="58750" y="679273"/>
                  <a:pt x="32638" y="640622"/>
                </a:cubicBezTo>
                <a:lnTo>
                  <a:pt x="0" y="596975"/>
                </a:lnTo>
                <a:lnTo>
                  <a:pt x="51007" y="528764"/>
                </a:lnTo>
                <a:cubicBezTo>
                  <a:pt x="317512" y="205835"/>
                  <a:pt x="720832" y="0"/>
                  <a:pt x="1172227" y="0"/>
                </a:cubicBez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3" name="자유형 22"/>
          <p:cNvSpPr/>
          <p:nvPr/>
        </p:nvSpPr>
        <p:spPr>
          <a:xfrm>
            <a:off x="3815942" y="2389604"/>
            <a:ext cx="235814" cy="1029479"/>
          </a:xfrm>
          <a:custGeom>
            <a:avLst/>
            <a:gdLst>
              <a:gd name="connsiteX0" fmla="*/ 136989 w 280791"/>
              <a:gd name="connsiteY0" fmla="*/ 0 h 1225834"/>
              <a:gd name="connsiteX1" fmla="*/ 162317 w 280791"/>
              <a:gd name="connsiteY1" fmla="*/ 41692 h 1225834"/>
              <a:gd name="connsiteX2" fmla="*/ 253079 w 280791"/>
              <a:gd name="connsiteY2" fmla="*/ 256552 h 1225834"/>
              <a:gd name="connsiteX3" fmla="*/ 280791 w 280791"/>
              <a:gd name="connsiteY3" fmla="*/ 364331 h 1225834"/>
              <a:gd name="connsiteX4" fmla="*/ 278974 w 280791"/>
              <a:gd name="connsiteY4" fmla="*/ 371399 h 1225834"/>
              <a:gd name="connsiteX5" fmla="*/ 254627 w 280791"/>
              <a:gd name="connsiteY5" fmla="*/ 612917 h 1225834"/>
              <a:gd name="connsiteX6" fmla="*/ 278974 w 280791"/>
              <a:gd name="connsiteY6" fmla="*/ 854435 h 1225834"/>
              <a:gd name="connsiteX7" fmla="*/ 280791 w 280791"/>
              <a:gd name="connsiteY7" fmla="*/ 861504 h 1225834"/>
              <a:gd name="connsiteX8" fmla="*/ 253079 w 280791"/>
              <a:gd name="connsiteY8" fmla="*/ 969282 h 1225834"/>
              <a:gd name="connsiteX9" fmla="*/ 162317 w 280791"/>
              <a:gd name="connsiteY9" fmla="*/ 1184142 h 1225834"/>
              <a:gd name="connsiteX10" fmla="*/ 136989 w 280791"/>
              <a:gd name="connsiteY10" fmla="*/ 1225834 h 1225834"/>
              <a:gd name="connsiteX11" fmla="*/ 114185 w 280791"/>
              <a:gd name="connsiteY11" fmla="*/ 1178497 h 1225834"/>
              <a:gd name="connsiteX12" fmla="*/ 0 w 280791"/>
              <a:gd name="connsiteY12" fmla="*/ 612917 h 1225834"/>
              <a:gd name="connsiteX13" fmla="*/ 114185 w 280791"/>
              <a:gd name="connsiteY13" fmla="*/ 47337 h 1225834"/>
              <a:gd name="connsiteX14" fmla="*/ 136989 w 280791"/>
              <a:gd name="connsiteY14" fmla="*/ 0 h 1225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80791" h="1225834">
                <a:moveTo>
                  <a:pt x="136989" y="0"/>
                </a:moveTo>
                <a:lnTo>
                  <a:pt x="162317" y="41692"/>
                </a:lnTo>
                <a:cubicBezTo>
                  <a:pt x="199214" y="109614"/>
                  <a:pt x="229735" y="181501"/>
                  <a:pt x="253079" y="256552"/>
                </a:cubicBezTo>
                <a:lnTo>
                  <a:pt x="280791" y="364331"/>
                </a:lnTo>
                <a:lnTo>
                  <a:pt x="278974" y="371399"/>
                </a:lnTo>
                <a:cubicBezTo>
                  <a:pt x="263010" y="449412"/>
                  <a:pt x="254627" y="530185"/>
                  <a:pt x="254627" y="612917"/>
                </a:cubicBezTo>
                <a:cubicBezTo>
                  <a:pt x="254627" y="695649"/>
                  <a:pt x="263010" y="776423"/>
                  <a:pt x="278974" y="854435"/>
                </a:cubicBezTo>
                <a:lnTo>
                  <a:pt x="280791" y="861504"/>
                </a:lnTo>
                <a:lnTo>
                  <a:pt x="253079" y="969282"/>
                </a:lnTo>
                <a:cubicBezTo>
                  <a:pt x="229735" y="1044333"/>
                  <a:pt x="199214" y="1116220"/>
                  <a:pt x="162317" y="1184142"/>
                </a:cubicBezTo>
                <a:lnTo>
                  <a:pt x="136989" y="1225834"/>
                </a:lnTo>
                <a:lnTo>
                  <a:pt x="114185" y="1178497"/>
                </a:lnTo>
                <a:cubicBezTo>
                  <a:pt x="40659" y="1004661"/>
                  <a:pt x="0" y="813537"/>
                  <a:pt x="0" y="612917"/>
                </a:cubicBezTo>
                <a:cubicBezTo>
                  <a:pt x="0" y="412297"/>
                  <a:pt x="40659" y="221173"/>
                  <a:pt x="114185" y="47337"/>
                </a:cubicBezTo>
                <a:lnTo>
                  <a:pt x="136989" y="0"/>
                </a:lnTo>
                <a:close/>
              </a:path>
            </a:pathLst>
          </a:custGeom>
          <a:solidFill>
            <a:srgbClr val="FFC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4" name="자유형 23"/>
          <p:cNvSpPr/>
          <p:nvPr/>
        </p:nvSpPr>
        <p:spPr>
          <a:xfrm>
            <a:off x="4051754" y="2389604"/>
            <a:ext cx="235815" cy="1029479"/>
          </a:xfrm>
          <a:custGeom>
            <a:avLst/>
            <a:gdLst>
              <a:gd name="connsiteX0" fmla="*/ 143803 w 280792"/>
              <a:gd name="connsiteY0" fmla="*/ 0 h 1225834"/>
              <a:gd name="connsiteX1" fmla="*/ 166607 w 280792"/>
              <a:gd name="connsiteY1" fmla="*/ 47337 h 1225834"/>
              <a:gd name="connsiteX2" fmla="*/ 280792 w 280792"/>
              <a:gd name="connsiteY2" fmla="*/ 612917 h 1225834"/>
              <a:gd name="connsiteX3" fmla="*/ 166607 w 280792"/>
              <a:gd name="connsiteY3" fmla="*/ 1178497 h 1225834"/>
              <a:gd name="connsiteX4" fmla="*/ 143803 w 280792"/>
              <a:gd name="connsiteY4" fmla="*/ 1225834 h 1225834"/>
              <a:gd name="connsiteX5" fmla="*/ 118475 w 280792"/>
              <a:gd name="connsiteY5" fmla="*/ 1184142 h 1225834"/>
              <a:gd name="connsiteX6" fmla="*/ 27713 w 280792"/>
              <a:gd name="connsiteY6" fmla="*/ 969282 h 1225834"/>
              <a:gd name="connsiteX7" fmla="*/ 0 w 280792"/>
              <a:gd name="connsiteY7" fmla="*/ 861504 h 1225834"/>
              <a:gd name="connsiteX8" fmla="*/ 1818 w 280792"/>
              <a:gd name="connsiteY8" fmla="*/ 854435 h 1225834"/>
              <a:gd name="connsiteX9" fmla="*/ 26165 w 280792"/>
              <a:gd name="connsiteY9" fmla="*/ 612917 h 1225834"/>
              <a:gd name="connsiteX10" fmla="*/ 1818 w 280792"/>
              <a:gd name="connsiteY10" fmla="*/ 371399 h 1225834"/>
              <a:gd name="connsiteX11" fmla="*/ 0 w 280792"/>
              <a:gd name="connsiteY11" fmla="*/ 364331 h 1225834"/>
              <a:gd name="connsiteX12" fmla="*/ 27713 w 280792"/>
              <a:gd name="connsiteY12" fmla="*/ 256552 h 1225834"/>
              <a:gd name="connsiteX13" fmla="*/ 118475 w 280792"/>
              <a:gd name="connsiteY13" fmla="*/ 41692 h 1225834"/>
              <a:gd name="connsiteX14" fmla="*/ 143803 w 280792"/>
              <a:gd name="connsiteY14" fmla="*/ 0 h 1225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80792" h="1225834">
                <a:moveTo>
                  <a:pt x="143803" y="0"/>
                </a:moveTo>
                <a:lnTo>
                  <a:pt x="166607" y="47337"/>
                </a:lnTo>
                <a:cubicBezTo>
                  <a:pt x="240133" y="221173"/>
                  <a:pt x="280792" y="412297"/>
                  <a:pt x="280792" y="612917"/>
                </a:cubicBezTo>
                <a:cubicBezTo>
                  <a:pt x="280792" y="813537"/>
                  <a:pt x="240133" y="1004661"/>
                  <a:pt x="166607" y="1178497"/>
                </a:cubicBezTo>
                <a:lnTo>
                  <a:pt x="143803" y="1225834"/>
                </a:lnTo>
                <a:lnTo>
                  <a:pt x="118475" y="1184142"/>
                </a:lnTo>
                <a:cubicBezTo>
                  <a:pt x="81578" y="1116220"/>
                  <a:pt x="51056" y="1044333"/>
                  <a:pt x="27713" y="969282"/>
                </a:cubicBezTo>
                <a:lnTo>
                  <a:pt x="0" y="861504"/>
                </a:lnTo>
                <a:lnTo>
                  <a:pt x="1818" y="854435"/>
                </a:lnTo>
                <a:cubicBezTo>
                  <a:pt x="17781" y="776423"/>
                  <a:pt x="26165" y="695649"/>
                  <a:pt x="26165" y="612917"/>
                </a:cubicBezTo>
                <a:cubicBezTo>
                  <a:pt x="26165" y="530185"/>
                  <a:pt x="17781" y="449412"/>
                  <a:pt x="1818" y="371399"/>
                </a:cubicBezTo>
                <a:lnTo>
                  <a:pt x="0" y="364331"/>
                </a:lnTo>
                <a:lnTo>
                  <a:pt x="27713" y="256552"/>
                </a:lnTo>
                <a:cubicBezTo>
                  <a:pt x="51056" y="181501"/>
                  <a:pt x="81578" y="109614"/>
                  <a:pt x="118475" y="41692"/>
                </a:cubicBezTo>
                <a:lnTo>
                  <a:pt x="143803" y="0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5" name="자유형 24"/>
          <p:cNvSpPr/>
          <p:nvPr/>
        </p:nvSpPr>
        <p:spPr>
          <a:xfrm>
            <a:off x="5784860" y="2389604"/>
            <a:ext cx="235814" cy="1029479"/>
          </a:xfrm>
          <a:custGeom>
            <a:avLst/>
            <a:gdLst>
              <a:gd name="connsiteX0" fmla="*/ 136988 w 280791"/>
              <a:gd name="connsiteY0" fmla="*/ 0 h 1225834"/>
              <a:gd name="connsiteX1" fmla="*/ 162317 w 280791"/>
              <a:gd name="connsiteY1" fmla="*/ 41692 h 1225834"/>
              <a:gd name="connsiteX2" fmla="*/ 253079 w 280791"/>
              <a:gd name="connsiteY2" fmla="*/ 256552 h 1225834"/>
              <a:gd name="connsiteX3" fmla="*/ 280791 w 280791"/>
              <a:gd name="connsiteY3" fmla="*/ 364331 h 1225834"/>
              <a:gd name="connsiteX4" fmla="*/ 278974 w 280791"/>
              <a:gd name="connsiteY4" fmla="*/ 371399 h 1225834"/>
              <a:gd name="connsiteX5" fmla="*/ 254627 w 280791"/>
              <a:gd name="connsiteY5" fmla="*/ 612917 h 1225834"/>
              <a:gd name="connsiteX6" fmla="*/ 278974 w 280791"/>
              <a:gd name="connsiteY6" fmla="*/ 854435 h 1225834"/>
              <a:gd name="connsiteX7" fmla="*/ 280791 w 280791"/>
              <a:gd name="connsiteY7" fmla="*/ 861504 h 1225834"/>
              <a:gd name="connsiteX8" fmla="*/ 253079 w 280791"/>
              <a:gd name="connsiteY8" fmla="*/ 969282 h 1225834"/>
              <a:gd name="connsiteX9" fmla="*/ 162317 w 280791"/>
              <a:gd name="connsiteY9" fmla="*/ 1184142 h 1225834"/>
              <a:gd name="connsiteX10" fmla="*/ 136988 w 280791"/>
              <a:gd name="connsiteY10" fmla="*/ 1225834 h 1225834"/>
              <a:gd name="connsiteX11" fmla="*/ 114185 w 280791"/>
              <a:gd name="connsiteY11" fmla="*/ 1178497 h 1225834"/>
              <a:gd name="connsiteX12" fmla="*/ 0 w 280791"/>
              <a:gd name="connsiteY12" fmla="*/ 612917 h 1225834"/>
              <a:gd name="connsiteX13" fmla="*/ 114185 w 280791"/>
              <a:gd name="connsiteY13" fmla="*/ 47337 h 1225834"/>
              <a:gd name="connsiteX14" fmla="*/ 136988 w 280791"/>
              <a:gd name="connsiteY14" fmla="*/ 0 h 1225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80791" h="1225834">
                <a:moveTo>
                  <a:pt x="136988" y="0"/>
                </a:moveTo>
                <a:lnTo>
                  <a:pt x="162317" y="41692"/>
                </a:lnTo>
                <a:cubicBezTo>
                  <a:pt x="199214" y="109614"/>
                  <a:pt x="229735" y="181501"/>
                  <a:pt x="253079" y="256552"/>
                </a:cubicBezTo>
                <a:lnTo>
                  <a:pt x="280791" y="364331"/>
                </a:lnTo>
                <a:lnTo>
                  <a:pt x="278974" y="371399"/>
                </a:lnTo>
                <a:cubicBezTo>
                  <a:pt x="263010" y="449412"/>
                  <a:pt x="254627" y="530185"/>
                  <a:pt x="254627" y="612917"/>
                </a:cubicBezTo>
                <a:cubicBezTo>
                  <a:pt x="254627" y="695649"/>
                  <a:pt x="263010" y="776423"/>
                  <a:pt x="278974" y="854435"/>
                </a:cubicBezTo>
                <a:lnTo>
                  <a:pt x="280791" y="861504"/>
                </a:lnTo>
                <a:lnTo>
                  <a:pt x="253079" y="969282"/>
                </a:lnTo>
                <a:cubicBezTo>
                  <a:pt x="229735" y="1044333"/>
                  <a:pt x="199214" y="1116220"/>
                  <a:pt x="162317" y="1184142"/>
                </a:cubicBezTo>
                <a:lnTo>
                  <a:pt x="136988" y="1225834"/>
                </a:lnTo>
                <a:lnTo>
                  <a:pt x="114185" y="1178497"/>
                </a:lnTo>
                <a:cubicBezTo>
                  <a:pt x="40658" y="1004661"/>
                  <a:pt x="0" y="813537"/>
                  <a:pt x="0" y="612917"/>
                </a:cubicBezTo>
                <a:cubicBezTo>
                  <a:pt x="0" y="412297"/>
                  <a:pt x="40658" y="221173"/>
                  <a:pt x="114185" y="47337"/>
                </a:cubicBezTo>
                <a:lnTo>
                  <a:pt x="136988" y="0"/>
                </a:lnTo>
                <a:close/>
              </a:path>
            </a:pathLst>
          </a:custGeom>
          <a:solidFill>
            <a:srgbClr val="A6CF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6" name="자유형 25"/>
          <p:cNvSpPr/>
          <p:nvPr/>
        </p:nvSpPr>
        <p:spPr>
          <a:xfrm>
            <a:off x="6020673" y="2389604"/>
            <a:ext cx="235815" cy="1029479"/>
          </a:xfrm>
          <a:custGeom>
            <a:avLst/>
            <a:gdLst>
              <a:gd name="connsiteX0" fmla="*/ 143803 w 280792"/>
              <a:gd name="connsiteY0" fmla="*/ 0 h 1225834"/>
              <a:gd name="connsiteX1" fmla="*/ 166607 w 280792"/>
              <a:gd name="connsiteY1" fmla="*/ 47337 h 1225834"/>
              <a:gd name="connsiteX2" fmla="*/ 280792 w 280792"/>
              <a:gd name="connsiteY2" fmla="*/ 612917 h 1225834"/>
              <a:gd name="connsiteX3" fmla="*/ 166607 w 280792"/>
              <a:gd name="connsiteY3" fmla="*/ 1178497 h 1225834"/>
              <a:gd name="connsiteX4" fmla="*/ 143803 w 280792"/>
              <a:gd name="connsiteY4" fmla="*/ 1225834 h 1225834"/>
              <a:gd name="connsiteX5" fmla="*/ 118475 w 280792"/>
              <a:gd name="connsiteY5" fmla="*/ 1184142 h 1225834"/>
              <a:gd name="connsiteX6" fmla="*/ 27713 w 280792"/>
              <a:gd name="connsiteY6" fmla="*/ 969282 h 1225834"/>
              <a:gd name="connsiteX7" fmla="*/ 0 w 280792"/>
              <a:gd name="connsiteY7" fmla="*/ 861504 h 1225834"/>
              <a:gd name="connsiteX8" fmla="*/ 1818 w 280792"/>
              <a:gd name="connsiteY8" fmla="*/ 854435 h 1225834"/>
              <a:gd name="connsiteX9" fmla="*/ 26165 w 280792"/>
              <a:gd name="connsiteY9" fmla="*/ 612917 h 1225834"/>
              <a:gd name="connsiteX10" fmla="*/ 1818 w 280792"/>
              <a:gd name="connsiteY10" fmla="*/ 371399 h 1225834"/>
              <a:gd name="connsiteX11" fmla="*/ 0 w 280792"/>
              <a:gd name="connsiteY11" fmla="*/ 364331 h 1225834"/>
              <a:gd name="connsiteX12" fmla="*/ 27713 w 280792"/>
              <a:gd name="connsiteY12" fmla="*/ 256552 h 1225834"/>
              <a:gd name="connsiteX13" fmla="*/ 118475 w 280792"/>
              <a:gd name="connsiteY13" fmla="*/ 41692 h 1225834"/>
              <a:gd name="connsiteX14" fmla="*/ 143803 w 280792"/>
              <a:gd name="connsiteY14" fmla="*/ 0 h 1225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80792" h="1225834">
                <a:moveTo>
                  <a:pt x="143803" y="0"/>
                </a:moveTo>
                <a:lnTo>
                  <a:pt x="166607" y="47337"/>
                </a:lnTo>
                <a:cubicBezTo>
                  <a:pt x="240133" y="221173"/>
                  <a:pt x="280792" y="412297"/>
                  <a:pt x="280792" y="612917"/>
                </a:cubicBezTo>
                <a:cubicBezTo>
                  <a:pt x="280792" y="813537"/>
                  <a:pt x="240133" y="1004661"/>
                  <a:pt x="166607" y="1178497"/>
                </a:cubicBezTo>
                <a:lnTo>
                  <a:pt x="143803" y="1225834"/>
                </a:lnTo>
                <a:lnTo>
                  <a:pt x="118475" y="1184142"/>
                </a:lnTo>
                <a:cubicBezTo>
                  <a:pt x="81578" y="1116220"/>
                  <a:pt x="51056" y="1044333"/>
                  <a:pt x="27713" y="969282"/>
                </a:cubicBezTo>
                <a:lnTo>
                  <a:pt x="0" y="861504"/>
                </a:lnTo>
                <a:lnTo>
                  <a:pt x="1818" y="854435"/>
                </a:lnTo>
                <a:cubicBezTo>
                  <a:pt x="17781" y="776423"/>
                  <a:pt x="26165" y="695649"/>
                  <a:pt x="26165" y="612917"/>
                </a:cubicBezTo>
                <a:cubicBezTo>
                  <a:pt x="26165" y="530185"/>
                  <a:pt x="17781" y="449412"/>
                  <a:pt x="1818" y="371399"/>
                </a:cubicBezTo>
                <a:lnTo>
                  <a:pt x="0" y="364331"/>
                </a:lnTo>
                <a:lnTo>
                  <a:pt x="27713" y="256552"/>
                </a:lnTo>
                <a:cubicBezTo>
                  <a:pt x="51056" y="181501"/>
                  <a:pt x="81578" y="109614"/>
                  <a:pt x="118475" y="41692"/>
                </a:cubicBezTo>
                <a:lnTo>
                  <a:pt x="143803" y="0"/>
                </a:lnTo>
                <a:close/>
              </a:path>
            </a:pathLst>
          </a:custGeom>
          <a:solidFill>
            <a:srgbClr val="FFC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7" name="자유형 26"/>
          <p:cNvSpPr/>
          <p:nvPr/>
        </p:nvSpPr>
        <p:spPr>
          <a:xfrm>
            <a:off x="7753778" y="2389604"/>
            <a:ext cx="235815" cy="1029479"/>
          </a:xfrm>
          <a:custGeom>
            <a:avLst/>
            <a:gdLst>
              <a:gd name="connsiteX0" fmla="*/ 136989 w 280792"/>
              <a:gd name="connsiteY0" fmla="*/ 0 h 1225834"/>
              <a:gd name="connsiteX1" fmla="*/ 162317 w 280792"/>
              <a:gd name="connsiteY1" fmla="*/ 41692 h 1225834"/>
              <a:gd name="connsiteX2" fmla="*/ 253079 w 280792"/>
              <a:gd name="connsiteY2" fmla="*/ 256552 h 1225834"/>
              <a:gd name="connsiteX3" fmla="*/ 280792 w 280792"/>
              <a:gd name="connsiteY3" fmla="*/ 364331 h 1225834"/>
              <a:gd name="connsiteX4" fmla="*/ 278974 w 280792"/>
              <a:gd name="connsiteY4" fmla="*/ 371399 h 1225834"/>
              <a:gd name="connsiteX5" fmla="*/ 254627 w 280792"/>
              <a:gd name="connsiteY5" fmla="*/ 612917 h 1225834"/>
              <a:gd name="connsiteX6" fmla="*/ 278974 w 280792"/>
              <a:gd name="connsiteY6" fmla="*/ 854435 h 1225834"/>
              <a:gd name="connsiteX7" fmla="*/ 280792 w 280792"/>
              <a:gd name="connsiteY7" fmla="*/ 861504 h 1225834"/>
              <a:gd name="connsiteX8" fmla="*/ 253079 w 280792"/>
              <a:gd name="connsiteY8" fmla="*/ 969282 h 1225834"/>
              <a:gd name="connsiteX9" fmla="*/ 162317 w 280792"/>
              <a:gd name="connsiteY9" fmla="*/ 1184142 h 1225834"/>
              <a:gd name="connsiteX10" fmla="*/ 136989 w 280792"/>
              <a:gd name="connsiteY10" fmla="*/ 1225834 h 1225834"/>
              <a:gd name="connsiteX11" fmla="*/ 114185 w 280792"/>
              <a:gd name="connsiteY11" fmla="*/ 1178497 h 1225834"/>
              <a:gd name="connsiteX12" fmla="*/ 0 w 280792"/>
              <a:gd name="connsiteY12" fmla="*/ 612917 h 1225834"/>
              <a:gd name="connsiteX13" fmla="*/ 114185 w 280792"/>
              <a:gd name="connsiteY13" fmla="*/ 47337 h 1225834"/>
              <a:gd name="connsiteX14" fmla="*/ 136989 w 280792"/>
              <a:gd name="connsiteY14" fmla="*/ 0 h 1225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80792" h="1225834">
                <a:moveTo>
                  <a:pt x="136989" y="0"/>
                </a:moveTo>
                <a:lnTo>
                  <a:pt x="162317" y="41692"/>
                </a:lnTo>
                <a:cubicBezTo>
                  <a:pt x="199214" y="109614"/>
                  <a:pt x="229736" y="181501"/>
                  <a:pt x="253079" y="256552"/>
                </a:cubicBezTo>
                <a:lnTo>
                  <a:pt x="280792" y="364331"/>
                </a:lnTo>
                <a:lnTo>
                  <a:pt x="278974" y="371399"/>
                </a:lnTo>
                <a:cubicBezTo>
                  <a:pt x="263011" y="449412"/>
                  <a:pt x="254627" y="530185"/>
                  <a:pt x="254627" y="612917"/>
                </a:cubicBezTo>
                <a:cubicBezTo>
                  <a:pt x="254627" y="695649"/>
                  <a:pt x="263011" y="776423"/>
                  <a:pt x="278974" y="854435"/>
                </a:cubicBezTo>
                <a:lnTo>
                  <a:pt x="280792" y="861504"/>
                </a:lnTo>
                <a:lnTo>
                  <a:pt x="253079" y="969282"/>
                </a:lnTo>
                <a:cubicBezTo>
                  <a:pt x="229736" y="1044333"/>
                  <a:pt x="199214" y="1116220"/>
                  <a:pt x="162317" y="1184142"/>
                </a:cubicBezTo>
                <a:lnTo>
                  <a:pt x="136989" y="1225834"/>
                </a:lnTo>
                <a:lnTo>
                  <a:pt x="114185" y="1178497"/>
                </a:lnTo>
                <a:cubicBezTo>
                  <a:pt x="40659" y="1004661"/>
                  <a:pt x="0" y="813537"/>
                  <a:pt x="0" y="612917"/>
                </a:cubicBezTo>
                <a:cubicBezTo>
                  <a:pt x="0" y="412297"/>
                  <a:pt x="40659" y="221173"/>
                  <a:pt x="114185" y="47337"/>
                </a:cubicBezTo>
                <a:lnTo>
                  <a:pt x="136989" y="0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8" name="자유형 27"/>
          <p:cNvSpPr/>
          <p:nvPr/>
        </p:nvSpPr>
        <p:spPr>
          <a:xfrm>
            <a:off x="7989593" y="2389604"/>
            <a:ext cx="235814" cy="1029479"/>
          </a:xfrm>
          <a:custGeom>
            <a:avLst/>
            <a:gdLst>
              <a:gd name="connsiteX0" fmla="*/ 143802 w 280791"/>
              <a:gd name="connsiteY0" fmla="*/ 0 h 1225834"/>
              <a:gd name="connsiteX1" fmla="*/ 166606 w 280791"/>
              <a:gd name="connsiteY1" fmla="*/ 47337 h 1225834"/>
              <a:gd name="connsiteX2" fmla="*/ 280791 w 280791"/>
              <a:gd name="connsiteY2" fmla="*/ 612917 h 1225834"/>
              <a:gd name="connsiteX3" fmla="*/ 166606 w 280791"/>
              <a:gd name="connsiteY3" fmla="*/ 1178497 h 1225834"/>
              <a:gd name="connsiteX4" fmla="*/ 143802 w 280791"/>
              <a:gd name="connsiteY4" fmla="*/ 1225834 h 1225834"/>
              <a:gd name="connsiteX5" fmla="*/ 118474 w 280791"/>
              <a:gd name="connsiteY5" fmla="*/ 1184142 h 1225834"/>
              <a:gd name="connsiteX6" fmla="*/ 27712 w 280791"/>
              <a:gd name="connsiteY6" fmla="*/ 969282 h 1225834"/>
              <a:gd name="connsiteX7" fmla="*/ 0 w 280791"/>
              <a:gd name="connsiteY7" fmla="*/ 861504 h 1225834"/>
              <a:gd name="connsiteX8" fmla="*/ 1817 w 280791"/>
              <a:gd name="connsiteY8" fmla="*/ 854435 h 1225834"/>
              <a:gd name="connsiteX9" fmla="*/ 26164 w 280791"/>
              <a:gd name="connsiteY9" fmla="*/ 612917 h 1225834"/>
              <a:gd name="connsiteX10" fmla="*/ 1817 w 280791"/>
              <a:gd name="connsiteY10" fmla="*/ 371399 h 1225834"/>
              <a:gd name="connsiteX11" fmla="*/ 0 w 280791"/>
              <a:gd name="connsiteY11" fmla="*/ 364331 h 1225834"/>
              <a:gd name="connsiteX12" fmla="*/ 27712 w 280791"/>
              <a:gd name="connsiteY12" fmla="*/ 256552 h 1225834"/>
              <a:gd name="connsiteX13" fmla="*/ 118474 w 280791"/>
              <a:gd name="connsiteY13" fmla="*/ 41692 h 1225834"/>
              <a:gd name="connsiteX14" fmla="*/ 143802 w 280791"/>
              <a:gd name="connsiteY14" fmla="*/ 0 h 1225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80791" h="1225834">
                <a:moveTo>
                  <a:pt x="143802" y="0"/>
                </a:moveTo>
                <a:lnTo>
                  <a:pt x="166606" y="47337"/>
                </a:lnTo>
                <a:cubicBezTo>
                  <a:pt x="240132" y="221173"/>
                  <a:pt x="280791" y="412297"/>
                  <a:pt x="280791" y="612917"/>
                </a:cubicBezTo>
                <a:cubicBezTo>
                  <a:pt x="280791" y="813537"/>
                  <a:pt x="240132" y="1004661"/>
                  <a:pt x="166606" y="1178497"/>
                </a:cubicBezTo>
                <a:lnTo>
                  <a:pt x="143802" y="1225834"/>
                </a:lnTo>
                <a:lnTo>
                  <a:pt x="118474" y="1184142"/>
                </a:lnTo>
                <a:cubicBezTo>
                  <a:pt x="81577" y="1116220"/>
                  <a:pt x="51056" y="1044333"/>
                  <a:pt x="27712" y="969282"/>
                </a:cubicBezTo>
                <a:lnTo>
                  <a:pt x="0" y="861504"/>
                </a:lnTo>
                <a:lnTo>
                  <a:pt x="1817" y="854435"/>
                </a:lnTo>
                <a:cubicBezTo>
                  <a:pt x="17781" y="776423"/>
                  <a:pt x="26164" y="695649"/>
                  <a:pt x="26164" y="612917"/>
                </a:cubicBezTo>
                <a:cubicBezTo>
                  <a:pt x="26164" y="530185"/>
                  <a:pt x="17781" y="449412"/>
                  <a:pt x="1817" y="371399"/>
                </a:cubicBezTo>
                <a:lnTo>
                  <a:pt x="0" y="364331"/>
                </a:lnTo>
                <a:lnTo>
                  <a:pt x="27712" y="256552"/>
                </a:lnTo>
                <a:cubicBezTo>
                  <a:pt x="51056" y="181501"/>
                  <a:pt x="81577" y="109614"/>
                  <a:pt x="118474" y="41692"/>
                </a:cubicBezTo>
                <a:lnTo>
                  <a:pt x="143802" y="0"/>
                </a:lnTo>
                <a:close/>
              </a:path>
            </a:pathLst>
          </a:custGeom>
          <a:solidFill>
            <a:srgbClr val="A6CF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9" name="자유형 28"/>
          <p:cNvSpPr/>
          <p:nvPr/>
        </p:nvSpPr>
        <p:spPr>
          <a:xfrm>
            <a:off x="4051755" y="3419083"/>
            <a:ext cx="1968919" cy="705534"/>
          </a:xfrm>
          <a:custGeom>
            <a:avLst/>
            <a:gdLst>
              <a:gd name="connsiteX0" fmla="*/ 143803 w 2344455"/>
              <a:gd name="connsiteY0" fmla="*/ 0 h 840102"/>
              <a:gd name="connsiteX1" fmla="*/ 178502 w 2344455"/>
              <a:gd name="connsiteY1" fmla="*/ 57116 h 840102"/>
              <a:gd name="connsiteX2" fmla="*/ 1172228 w 2344455"/>
              <a:gd name="connsiteY2" fmla="*/ 585475 h 840102"/>
              <a:gd name="connsiteX3" fmla="*/ 2165954 w 2344455"/>
              <a:gd name="connsiteY3" fmla="*/ 57116 h 840102"/>
              <a:gd name="connsiteX4" fmla="*/ 2200652 w 2344455"/>
              <a:gd name="connsiteY4" fmla="*/ 0 h 840102"/>
              <a:gd name="connsiteX5" fmla="*/ 2239036 w 2344455"/>
              <a:gd name="connsiteY5" fmla="*/ 79678 h 840102"/>
              <a:gd name="connsiteX6" fmla="*/ 2311817 w 2344455"/>
              <a:gd name="connsiteY6" fmla="*/ 199480 h 840102"/>
              <a:gd name="connsiteX7" fmla="*/ 2344455 w 2344455"/>
              <a:gd name="connsiteY7" fmla="*/ 243127 h 840102"/>
              <a:gd name="connsiteX8" fmla="*/ 2293448 w 2344455"/>
              <a:gd name="connsiteY8" fmla="*/ 311338 h 840102"/>
              <a:gd name="connsiteX9" fmla="*/ 1172228 w 2344455"/>
              <a:gd name="connsiteY9" fmla="*/ 840102 h 840102"/>
              <a:gd name="connsiteX10" fmla="*/ 51008 w 2344455"/>
              <a:gd name="connsiteY10" fmla="*/ 311338 h 840102"/>
              <a:gd name="connsiteX11" fmla="*/ 0 w 2344455"/>
              <a:gd name="connsiteY11" fmla="*/ 243127 h 840102"/>
              <a:gd name="connsiteX12" fmla="*/ 32639 w 2344455"/>
              <a:gd name="connsiteY12" fmla="*/ 199480 h 840102"/>
              <a:gd name="connsiteX13" fmla="*/ 105420 w 2344455"/>
              <a:gd name="connsiteY13" fmla="*/ 79678 h 840102"/>
              <a:gd name="connsiteX14" fmla="*/ 143803 w 2344455"/>
              <a:gd name="connsiteY14" fmla="*/ 0 h 840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344455" h="840102">
                <a:moveTo>
                  <a:pt x="143803" y="0"/>
                </a:moveTo>
                <a:lnTo>
                  <a:pt x="178502" y="57116"/>
                </a:lnTo>
                <a:cubicBezTo>
                  <a:pt x="393862" y="375890"/>
                  <a:pt x="758569" y="585475"/>
                  <a:pt x="1172228" y="585475"/>
                </a:cubicBezTo>
                <a:cubicBezTo>
                  <a:pt x="1585887" y="585475"/>
                  <a:pt x="1950594" y="375890"/>
                  <a:pt x="2165954" y="57116"/>
                </a:cubicBezTo>
                <a:lnTo>
                  <a:pt x="2200652" y="0"/>
                </a:lnTo>
                <a:lnTo>
                  <a:pt x="2239036" y="79678"/>
                </a:lnTo>
                <a:cubicBezTo>
                  <a:pt x="2261404" y="120855"/>
                  <a:pt x="2285705" y="160829"/>
                  <a:pt x="2311817" y="199480"/>
                </a:cubicBezTo>
                <a:lnTo>
                  <a:pt x="2344455" y="243127"/>
                </a:lnTo>
                <a:lnTo>
                  <a:pt x="2293448" y="311338"/>
                </a:lnTo>
                <a:cubicBezTo>
                  <a:pt x="2026943" y="634268"/>
                  <a:pt x="1623623" y="840102"/>
                  <a:pt x="1172228" y="840102"/>
                </a:cubicBezTo>
                <a:cubicBezTo>
                  <a:pt x="720833" y="840102"/>
                  <a:pt x="317513" y="634268"/>
                  <a:pt x="51008" y="311338"/>
                </a:cubicBezTo>
                <a:lnTo>
                  <a:pt x="0" y="243127"/>
                </a:lnTo>
                <a:lnTo>
                  <a:pt x="32639" y="199480"/>
                </a:lnTo>
                <a:cubicBezTo>
                  <a:pt x="58751" y="160829"/>
                  <a:pt x="83052" y="120855"/>
                  <a:pt x="105420" y="79678"/>
                </a:cubicBezTo>
                <a:lnTo>
                  <a:pt x="143803" y="0"/>
                </a:lnTo>
                <a:close/>
              </a:path>
            </a:pathLst>
          </a:custGeom>
          <a:solidFill>
            <a:srgbClr val="FFC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0" name="자유형 29"/>
          <p:cNvSpPr/>
          <p:nvPr/>
        </p:nvSpPr>
        <p:spPr>
          <a:xfrm>
            <a:off x="6020673" y="3419083"/>
            <a:ext cx="1968920" cy="705534"/>
          </a:xfrm>
          <a:custGeom>
            <a:avLst/>
            <a:gdLst>
              <a:gd name="connsiteX0" fmla="*/ 143803 w 2344456"/>
              <a:gd name="connsiteY0" fmla="*/ 0 h 840102"/>
              <a:gd name="connsiteX1" fmla="*/ 178502 w 2344456"/>
              <a:gd name="connsiteY1" fmla="*/ 57116 h 840102"/>
              <a:gd name="connsiteX2" fmla="*/ 1172228 w 2344456"/>
              <a:gd name="connsiteY2" fmla="*/ 585475 h 840102"/>
              <a:gd name="connsiteX3" fmla="*/ 2165954 w 2344456"/>
              <a:gd name="connsiteY3" fmla="*/ 57116 h 840102"/>
              <a:gd name="connsiteX4" fmla="*/ 2200653 w 2344456"/>
              <a:gd name="connsiteY4" fmla="*/ 0 h 840102"/>
              <a:gd name="connsiteX5" fmla="*/ 2239036 w 2344456"/>
              <a:gd name="connsiteY5" fmla="*/ 79678 h 840102"/>
              <a:gd name="connsiteX6" fmla="*/ 2311817 w 2344456"/>
              <a:gd name="connsiteY6" fmla="*/ 199480 h 840102"/>
              <a:gd name="connsiteX7" fmla="*/ 2344456 w 2344456"/>
              <a:gd name="connsiteY7" fmla="*/ 243127 h 840102"/>
              <a:gd name="connsiteX8" fmla="*/ 2293448 w 2344456"/>
              <a:gd name="connsiteY8" fmla="*/ 311338 h 840102"/>
              <a:gd name="connsiteX9" fmla="*/ 1172228 w 2344456"/>
              <a:gd name="connsiteY9" fmla="*/ 840102 h 840102"/>
              <a:gd name="connsiteX10" fmla="*/ 51008 w 2344456"/>
              <a:gd name="connsiteY10" fmla="*/ 311338 h 840102"/>
              <a:gd name="connsiteX11" fmla="*/ 0 w 2344456"/>
              <a:gd name="connsiteY11" fmla="*/ 243127 h 840102"/>
              <a:gd name="connsiteX12" fmla="*/ 32639 w 2344456"/>
              <a:gd name="connsiteY12" fmla="*/ 199480 h 840102"/>
              <a:gd name="connsiteX13" fmla="*/ 105420 w 2344456"/>
              <a:gd name="connsiteY13" fmla="*/ 79678 h 840102"/>
              <a:gd name="connsiteX14" fmla="*/ 143803 w 2344456"/>
              <a:gd name="connsiteY14" fmla="*/ 0 h 840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344456" h="840102">
                <a:moveTo>
                  <a:pt x="143803" y="0"/>
                </a:moveTo>
                <a:lnTo>
                  <a:pt x="178502" y="57116"/>
                </a:lnTo>
                <a:cubicBezTo>
                  <a:pt x="393862" y="375890"/>
                  <a:pt x="758569" y="585475"/>
                  <a:pt x="1172228" y="585475"/>
                </a:cubicBezTo>
                <a:cubicBezTo>
                  <a:pt x="1585887" y="585475"/>
                  <a:pt x="1950594" y="375890"/>
                  <a:pt x="2165954" y="57116"/>
                </a:cubicBezTo>
                <a:lnTo>
                  <a:pt x="2200653" y="0"/>
                </a:lnTo>
                <a:lnTo>
                  <a:pt x="2239036" y="79678"/>
                </a:lnTo>
                <a:cubicBezTo>
                  <a:pt x="2261404" y="120855"/>
                  <a:pt x="2285705" y="160829"/>
                  <a:pt x="2311817" y="199480"/>
                </a:cubicBezTo>
                <a:lnTo>
                  <a:pt x="2344456" y="243127"/>
                </a:lnTo>
                <a:lnTo>
                  <a:pt x="2293448" y="311338"/>
                </a:lnTo>
                <a:cubicBezTo>
                  <a:pt x="2026943" y="634268"/>
                  <a:pt x="1623623" y="840102"/>
                  <a:pt x="1172228" y="840102"/>
                </a:cubicBezTo>
                <a:cubicBezTo>
                  <a:pt x="720833" y="840102"/>
                  <a:pt x="317513" y="634268"/>
                  <a:pt x="51008" y="311338"/>
                </a:cubicBezTo>
                <a:lnTo>
                  <a:pt x="0" y="243127"/>
                </a:lnTo>
                <a:lnTo>
                  <a:pt x="32639" y="199480"/>
                </a:lnTo>
                <a:cubicBezTo>
                  <a:pt x="58751" y="160829"/>
                  <a:pt x="83052" y="120855"/>
                  <a:pt x="105420" y="79678"/>
                </a:cubicBezTo>
                <a:lnTo>
                  <a:pt x="143803" y="0"/>
                </a:lnTo>
                <a:close/>
              </a:path>
            </a:pathLst>
          </a:custGeom>
          <a:solidFill>
            <a:srgbClr val="A6CF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2253960" y="4328800"/>
            <a:ext cx="162467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 변환</a:t>
            </a:r>
            <a:r>
              <a:rPr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효과 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2513184" y="1831552"/>
            <a:ext cx="1106227" cy="410569"/>
          </a:xfrm>
          <a:prstGeom prst="rect">
            <a:avLst/>
          </a:prstGeom>
        </p:spPr>
        <p:txBody>
          <a:bodyPr wrap="none">
            <a:prstTxWarp prst="textArchUp">
              <a:avLst/>
            </a:prstTxWarp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>
                <a:solidFill>
                  <a:prstClr val="whit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이종민</a:t>
            </a:r>
            <a:endParaRPr lang="en-US" altLang="ko-KR" sz="1400" b="1" dirty="0">
              <a:solidFill>
                <a:prstClr val="white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4467034" y="1831552"/>
            <a:ext cx="1106227" cy="410569"/>
          </a:xfrm>
          <a:prstGeom prst="rect">
            <a:avLst/>
          </a:prstGeom>
        </p:spPr>
        <p:txBody>
          <a:bodyPr wrap="none">
            <a:prstTxWarp prst="textArchUp">
              <a:avLst/>
            </a:prstTxWarp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err="1">
                <a:solidFill>
                  <a:prstClr val="whit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김낙현</a:t>
            </a:r>
            <a:endParaRPr lang="en-US" altLang="ko-KR" sz="1400" b="1" dirty="0">
              <a:solidFill>
                <a:prstClr val="white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6420884" y="1831552"/>
            <a:ext cx="1106227" cy="410569"/>
          </a:xfrm>
          <a:prstGeom prst="rect">
            <a:avLst/>
          </a:prstGeom>
        </p:spPr>
        <p:txBody>
          <a:bodyPr wrap="none">
            <a:prstTxWarp prst="textArchUp">
              <a:avLst/>
            </a:prstTxWarp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>
                <a:solidFill>
                  <a:prstClr val="whit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문준호</a:t>
            </a:r>
            <a:endParaRPr lang="en-US" altLang="ko-KR" sz="1400" b="1" dirty="0">
              <a:solidFill>
                <a:prstClr val="white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8374734" y="1831552"/>
            <a:ext cx="1106227" cy="410569"/>
          </a:xfrm>
          <a:prstGeom prst="rect">
            <a:avLst/>
          </a:prstGeom>
        </p:spPr>
        <p:txBody>
          <a:bodyPr wrap="none">
            <a:prstTxWarp prst="textArchUp">
              <a:avLst/>
            </a:prstTxWarp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err="1">
                <a:solidFill>
                  <a:prstClr val="whit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송민교</a:t>
            </a:r>
            <a:endParaRPr lang="en-US" altLang="ko-KR" sz="1400" b="1" dirty="0">
              <a:solidFill>
                <a:prstClr val="white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4223875" y="4328800"/>
            <a:ext cx="167602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레이아웃</a:t>
            </a:r>
            <a:r>
              <a:rPr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메인 화면 </a:t>
            </a:r>
          </a:p>
        </p:txBody>
      </p:sp>
      <p:sp>
        <p:nvSpPr>
          <p:cNvPr id="37" name="직사각형 36"/>
          <p:cNvSpPr/>
          <p:nvPr/>
        </p:nvSpPr>
        <p:spPr>
          <a:xfrm>
            <a:off x="6193793" y="4328800"/>
            <a:ext cx="162467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자료조사</a:t>
            </a:r>
            <a:r>
              <a:rPr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및 </a:t>
            </a:r>
            <a:r>
              <a:rPr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PPT</a:t>
            </a:r>
            <a:endParaRPr lang="ko-KR" altLang="en-US" sz="1600" dirty="0">
              <a:solidFill>
                <a:prstClr val="black">
                  <a:lumMod val="75000"/>
                  <a:lumOff val="25000"/>
                </a:prst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8163709" y="4328800"/>
            <a:ext cx="162467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디자인 작업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2583033" y="2614639"/>
            <a:ext cx="97174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800" b="1" dirty="0">
                <a:solidFill>
                  <a:prstClr val="white">
                    <a:lumMod val="50000"/>
                  </a:prstClr>
                </a:solidFill>
              </a:rPr>
              <a:t>65</a:t>
            </a:r>
            <a:r>
              <a:rPr lang="en-US" altLang="ko-KR" sz="2400" b="1" dirty="0">
                <a:solidFill>
                  <a:prstClr val="white">
                    <a:lumMod val="50000"/>
                  </a:prstClr>
                </a:solidFill>
              </a:rPr>
              <a:t>.7</a:t>
            </a:r>
            <a:r>
              <a:rPr lang="en-US" altLang="ko-KR" sz="1000" b="1" dirty="0">
                <a:solidFill>
                  <a:prstClr val="white">
                    <a:lumMod val="50000"/>
                  </a:prstClr>
                </a:solidFill>
              </a:rPr>
              <a:t>%</a:t>
            </a:r>
          </a:p>
        </p:txBody>
      </p:sp>
      <p:sp>
        <p:nvSpPr>
          <p:cNvPr id="39" name="직사각형 38"/>
          <p:cNvSpPr/>
          <p:nvPr/>
        </p:nvSpPr>
        <p:spPr>
          <a:xfrm>
            <a:off x="4574654" y="2593787"/>
            <a:ext cx="97174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800" b="1" dirty="0">
                <a:solidFill>
                  <a:prstClr val="white">
                    <a:lumMod val="50000"/>
                  </a:prstClr>
                </a:solidFill>
              </a:rPr>
              <a:t>65</a:t>
            </a:r>
            <a:r>
              <a:rPr lang="en-US" altLang="ko-KR" sz="2400" b="1" dirty="0">
                <a:solidFill>
                  <a:prstClr val="white">
                    <a:lumMod val="50000"/>
                  </a:prstClr>
                </a:solidFill>
              </a:rPr>
              <a:t>.7</a:t>
            </a:r>
            <a:r>
              <a:rPr lang="en-US" altLang="ko-KR" sz="1000" b="1" dirty="0">
                <a:solidFill>
                  <a:prstClr val="white">
                    <a:lumMod val="50000"/>
                  </a:prstClr>
                </a:solidFill>
              </a:rPr>
              <a:t>%</a:t>
            </a:r>
          </a:p>
        </p:txBody>
      </p:sp>
      <p:sp>
        <p:nvSpPr>
          <p:cNvPr id="41" name="직사각형 40"/>
          <p:cNvSpPr/>
          <p:nvPr/>
        </p:nvSpPr>
        <p:spPr>
          <a:xfrm>
            <a:off x="8557896" y="2552083"/>
            <a:ext cx="97174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800" b="1" dirty="0">
                <a:solidFill>
                  <a:prstClr val="white">
                    <a:lumMod val="50000"/>
                  </a:prstClr>
                </a:solidFill>
              </a:rPr>
              <a:t>65</a:t>
            </a:r>
            <a:r>
              <a:rPr lang="en-US" altLang="ko-KR" sz="2400" b="1" dirty="0">
                <a:solidFill>
                  <a:prstClr val="white">
                    <a:lumMod val="50000"/>
                  </a:prstClr>
                </a:solidFill>
              </a:rPr>
              <a:t>.7</a:t>
            </a:r>
            <a:r>
              <a:rPr lang="en-US" altLang="ko-KR" sz="1000" b="1" dirty="0">
                <a:solidFill>
                  <a:prstClr val="white">
                    <a:lumMod val="50000"/>
                  </a:prstClr>
                </a:solidFill>
              </a:rPr>
              <a:t>%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8A9F44AE-8550-4D1A-9247-F9CA975FB06C}"/>
              </a:ext>
            </a:extLst>
          </p:cNvPr>
          <p:cNvSpPr/>
          <p:nvPr/>
        </p:nvSpPr>
        <p:spPr>
          <a:xfrm>
            <a:off x="1283808" y="431251"/>
            <a:ext cx="5518159" cy="5749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6. </a:t>
            </a:r>
            <a:r>
              <a:rPr lang="ko-KR" altLang="en-US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세부내용</a:t>
            </a:r>
            <a:r>
              <a:rPr lang="en-US" altLang="ko-KR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_</a:t>
            </a:r>
            <a:r>
              <a:rPr lang="ko-KR" altLang="en-US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팀원소개 및 </a:t>
            </a:r>
            <a:r>
              <a:rPr lang="ko-KR" altLang="en-US" sz="2400" b="1" i="1" kern="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컨셉소개</a:t>
            </a:r>
            <a:endParaRPr lang="en-US" altLang="ko-KR" sz="2400" b="1" i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B1649AD-6D7F-480F-97E9-472DFC74E5E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7332" y="2316823"/>
            <a:ext cx="1279377" cy="1279377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3DADDF2E-A306-4699-9B36-CD4F83FD6C8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8138" y="2256381"/>
            <a:ext cx="1279377" cy="1279377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977F1658-63D0-4915-976E-FF458E28A70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6874" y="2557089"/>
            <a:ext cx="754378" cy="754378"/>
          </a:xfrm>
          <a:prstGeom prst="rect">
            <a:avLst/>
          </a:prstGeom>
        </p:spPr>
      </p:pic>
      <p:pic>
        <p:nvPicPr>
          <p:cNvPr id="49" name="그림 48" descr="텍스트이(가) 표시된 사진&#10;&#10;자동 생성된 설명">
            <a:extLst>
              <a:ext uri="{FF2B5EF4-FFF2-40B4-BE49-F238E27FC236}">
                <a16:creationId xmlns:a16="http://schemas.microsoft.com/office/drawing/2014/main" id="{82370CFF-1E4A-4BC1-9F8D-F905AF5B630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4734" y="2279625"/>
            <a:ext cx="1249436" cy="1249436"/>
          </a:xfrm>
          <a:prstGeom prst="rect">
            <a:avLst/>
          </a:prstGeom>
        </p:spPr>
      </p:pic>
      <p:sp>
        <p:nvSpPr>
          <p:cNvPr id="50" name="모서리가 둥근 직사각형 57">
            <a:extLst>
              <a:ext uri="{FF2B5EF4-FFF2-40B4-BE49-F238E27FC236}">
                <a16:creationId xmlns:a16="http://schemas.microsoft.com/office/drawing/2014/main" id="{589710DF-4602-4DC8-9EB7-B088B64960FE}"/>
              </a:ext>
            </a:extLst>
          </p:cNvPr>
          <p:cNvSpPr/>
          <p:nvPr/>
        </p:nvSpPr>
        <p:spPr>
          <a:xfrm>
            <a:off x="1609725" y="4963870"/>
            <a:ext cx="8963025" cy="1410057"/>
          </a:xfrm>
          <a:prstGeom prst="roundRect">
            <a:avLst>
              <a:gd name="adj" fmla="val 10673"/>
            </a:avLst>
          </a:prstGeom>
          <a:noFill/>
          <a:ln w="41275">
            <a:solidFill>
              <a:srgbClr val="A6CF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DB6A074-65B1-44E9-8A6B-922D79FEA676}"/>
              </a:ext>
            </a:extLst>
          </p:cNvPr>
          <p:cNvSpPr txBox="1"/>
          <p:nvPr/>
        </p:nvSpPr>
        <p:spPr>
          <a:xfrm>
            <a:off x="1847022" y="5173930"/>
            <a:ext cx="8516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D8EAA30-FF0A-4C9E-8EF2-6094888A3537}"/>
              </a:ext>
            </a:extLst>
          </p:cNvPr>
          <p:cNvSpPr txBox="1"/>
          <p:nvPr/>
        </p:nvSpPr>
        <p:spPr>
          <a:xfrm>
            <a:off x="1821236" y="5133495"/>
            <a:ext cx="8347303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/>
          </a:p>
          <a:p>
            <a:pPr algn="ctr"/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한눈에 언제</a:t>
            </a: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어디서</a:t>
            </a: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어느 축제가 있는지 알아볼 수 있게 하는 전국 단위 지도 </a:t>
            </a:r>
          </a:p>
        </p:txBody>
      </p:sp>
    </p:spTree>
    <p:extLst>
      <p:ext uri="{BB962C8B-B14F-4D97-AF65-F5344CB8AC3E}">
        <p14:creationId xmlns:p14="http://schemas.microsoft.com/office/powerpoint/2010/main" val="10955727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자유형 9"/>
          <p:cNvSpPr/>
          <p:nvPr/>
        </p:nvSpPr>
        <p:spPr>
          <a:xfrm>
            <a:off x="0" y="3298936"/>
            <a:ext cx="4524277" cy="3559065"/>
          </a:xfrm>
          <a:custGeom>
            <a:avLst/>
            <a:gdLst>
              <a:gd name="connsiteX0" fmla="*/ 1250088 w 4524277"/>
              <a:gd name="connsiteY0" fmla="*/ 881 h 3559065"/>
              <a:gd name="connsiteX1" fmla="*/ 3497802 w 4524277"/>
              <a:gd name="connsiteY1" fmla="*/ 3559065 h 3559065"/>
              <a:gd name="connsiteX2" fmla="*/ 482600 w 4524277"/>
              <a:gd name="connsiteY2" fmla="*/ 3559065 h 3559065"/>
              <a:gd name="connsiteX3" fmla="*/ 0 w 4524277"/>
              <a:gd name="connsiteY3" fmla="*/ 3063765 h 3559065"/>
              <a:gd name="connsiteX4" fmla="*/ 0 w 4524277"/>
              <a:gd name="connsiteY4" fmla="*/ 953469 h 3559065"/>
              <a:gd name="connsiteX5" fmla="*/ 1250088 w 4524277"/>
              <a:gd name="connsiteY5" fmla="*/ 881 h 3559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24277" h="3559065">
                <a:moveTo>
                  <a:pt x="1250088" y="881"/>
                </a:moveTo>
                <a:cubicBezTo>
                  <a:pt x="3144850" y="60495"/>
                  <a:pt x="6105572" y="3127458"/>
                  <a:pt x="3497802" y="3559065"/>
                </a:cubicBezTo>
                <a:lnTo>
                  <a:pt x="482600" y="3559065"/>
                </a:lnTo>
                <a:lnTo>
                  <a:pt x="0" y="3063765"/>
                </a:lnTo>
                <a:lnTo>
                  <a:pt x="0" y="953469"/>
                </a:lnTo>
                <a:cubicBezTo>
                  <a:pt x="189922" y="246203"/>
                  <a:pt x="670059" y="-17369"/>
                  <a:pt x="1250088" y="881"/>
                </a:cubicBezTo>
                <a:close/>
              </a:path>
            </a:pathLst>
          </a:custGeom>
          <a:solidFill>
            <a:srgbClr val="A6CF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직각 삼각형 6"/>
          <p:cNvSpPr/>
          <p:nvPr/>
        </p:nvSpPr>
        <p:spPr>
          <a:xfrm flipH="1" flipV="1">
            <a:off x="5825396" y="0"/>
            <a:ext cx="6366603" cy="3589908"/>
          </a:xfrm>
          <a:custGeom>
            <a:avLst/>
            <a:gdLst>
              <a:gd name="connsiteX0" fmla="*/ 0 w 6083300"/>
              <a:gd name="connsiteY0" fmla="*/ 3454400 h 3454400"/>
              <a:gd name="connsiteX1" fmla="*/ 0 w 6083300"/>
              <a:gd name="connsiteY1" fmla="*/ 0 h 3454400"/>
              <a:gd name="connsiteX2" fmla="*/ 6083300 w 6083300"/>
              <a:gd name="connsiteY2" fmla="*/ 3454400 h 3454400"/>
              <a:gd name="connsiteX3" fmla="*/ 0 w 6083300"/>
              <a:gd name="connsiteY3" fmla="*/ 3454400 h 3454400"/>
              <a:gd name="connsiteX0" fmla="*/ 0 w 6083300"/>
              <a:gd name="connsiteY0" fmla="*/ 3454400 h 3454400"/>
              <a:gd name="connsiteX1" fmla="*/ 0 w 6083300"/>
              <a:gd name="connsiteY1" fmla="*/ 0 h 3454400"/>
              <a:gd name="connsiteX2" fmla="*/ 6083300 w 6083300"/>
              <a:gd name="connsiteY2" fmla="*/ 3454400 h 3454400"/>
              <a:gd name="connsiteX3" fmla="*/ 0 w 6083300"/>
              <a:gd name="connsiteY3" fmla="*/ 3454400 h 3454400"/>
              <a:gd name="connsiteX0" fmla="*/ 0 w 6083300"/>
              <a:gd name="connsiteY0" fmla="*/ 3839957 h 3839957"/>
              <a:gd name="connsiteX1" fmla="*/ 0 w 6083300"/>
              <a:gd name="connsiteY1" fmla="*/ 385557 h 3839957"/>
              <a:gd name="connsiteX2" fmla="*/ 6083300 w 6083300"/>
              <a:gd name="connsiteY2" fmla="*/ 3839957 h 3839957"/>
              <a:gd name="connsiteX3" fmla="*/ 0 w 6083300"/>
              <a:gd name="connsiteY3" fmla="*/ 3839957 h 3839957"/>
              <a:gd name="connsiteX0" fmla="*/ 0 w 6366603"/>
              <a:gd name="connsiteY0" fmla="*/ 3589908 h 3589908"/>
              <a:gd name="connsiteX1" fmla="*/ 0 w 6366603"/>
              <a:gd name="connsiteY1" fmla="*/ 135508 h 3589908"/>
              <a:gd name="connsiteX2" fmla="*/ 6083300 w 6366603"/>
              <a:gd name="connsiteY2" fmla="*/ 3589908 h 3589908"/>
              <a:gd name="connsiteX3" fmla="*/ 0 w 6366603"/>
              <a:gd name="connsiteY3" fmla="*/ 3589908 h 3589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66603" h="3589908">
                <a:moveTo>
                  <a:pt x="0" y="3589908"/>
                </a:moveTo>
                <a:lnTo>
                  <a:pt x="0" y="135508"/>
                </a:lnTo>
                <a:cubicBezTo>
                  <a:pt x="2751667" y="-592625"/>
                  <a:pt x="7586133" y="1765341"/>
                  <a:pt x="6083300" y="3589908"/>
                </a:cubicBezTo>
                <a:lnTo>
                  <a:pt x="0" y="3589908"/>
                </a:lnTo>
                <a:close/>
              </a:path>
            </a:pathLst>
          </a:custGeom>
          <a:solidFill>
            <a:srgbClr val="FFC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495300" y="330200"/>
            <a:ext cx="11201400" cy="6197600"/>
          </a:xfrm>
          <a:prstGeom prst="roundRect">
            <a:avLst>
              <a:gd name="adj" fmla="val 3012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283808" y="431251"/>
            <a:ext cx="5518159" cy="5749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6. </a:t>
            </a:r>
            <a:r>
              <a:rPr lang="ko-KR" altLang="en-US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세부내용</a:t>
            </a:r>
            <a:r>
              <a:rPr lang="en-US" altLang="ko-KR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_</a:t>
            </a:r>
            <a:r>
              <a:rPr lang="ko-KR" altLang="en-US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콘텐츠 내용</a:t>
            </a:r>
            <a:endParaRPr lang="en-US" altLang="ko-KR" sz="2400" b="1" i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867076" y="552692"/>
            <a:ext cx="364015" cy="36401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793" y="605409"/>
            <a:ext cx="258583" cy="258583"/>
          </a:xfrm>
          <a:prstGeom prst="rect">
            <a:avLst/>
          </a:prstGeom>
        </p:spPr>
      </p:pic>
      <p:graphicFrame>
        <p:nvGraphicFramePr>
          <p:cNvPr id="36" name="표 35"/>
          <p:cNvGraphicFramePr>
            <a:graphicFrameLocks noGrp="1"/>
          </p:cNvGraphicFramePr>
          <p:nvPr/>
        </p:nvGraphicFramePr>
        <p:xfrm>
          <a:off x="3808520" y="1713390"/>
          <a:ext cx="7261753" cy="58573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617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9668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9C7D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연간 전국 축제 지도</a:t>
                      </a:r>
                      <a:endParaRPr kumimoji="0" lang="en-US" altLang="ko-KR" sz="2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9C7D"/>
                        </a:solidFill>
                        <a:effectLst/>
                        <a:uLnTx/>
                        <a:uFillTx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+mn-cs"/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6CF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82020">
                <a:tc>
                  <a:txBody>
                    <a:bodyPr/>
                    <a:lstStyle/>
                    <a:p>
                      <a:pPr lvl="0" algn="l" latinLnBrk="1">
                        <a:lnSpc>
                          <a:spcPct val="150000"/>
                        </a:lnSpc>
                      </a:pP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전국 각 지역의 공공데이터를 활용한 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1</a:t>
                      </a:r>
                      <a:r>
                        <a:rPr lang="ko-KR" altLang="ko-KR" sz="1800" kern="1200" dirty="0">
                          <a:solidFill>
                            <a:schemeClr val="dk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년 동안의 축제 일정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 </a:t>
                      </a: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데이터 분석</a:t>
                      </a:r>
                      <a:endParaRPr lang="en-US" altLang="ko-KR" sz="1800" kern="1200" dirty="0">
                        <a:solidFill>
                          <a:schemeClr val="dk1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kern="1200" dirty="0">
                          <a:solidFill>
                            <a:schemeClr val="dk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▶ </a:t>
                      </a:r>
                      <a:r>
                        <a:rPr lang="en-US" altLang="ko-KR" sz="1400" kern="1200" dirty="0">
                          <a:solidFill>
                            <a:schemeClr val="dk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P5.JS </a:t>
                      </a:r>
                      <a:r>
                        <a:rPr lang="ko-KR" altLang="en-US" sz="1400" kern="1200" dirty="0">
                          <a:solidFill>
                            <a:schemeClr val="dk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를 통한 데이터 시각화 구현</a:t>
                      </a:r>
                      <a:endParaRPr lang="en-US" altLang="ko-KR" sz="1400" kern="1200" dirty="0">
                        <a:solidFill>
                          <a:schemeClr val="dk1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+mn-cs"/>
                      </a:endParaRPr>
                    </a:p>
                    <a:p>
                      <a:pPr lvl="0" algn="l" latinLnBrk="1">
                        <a:lnSpc>
                          <a:spcPct val="150000"/>
                        </a:lnSpc>
                      </a:pP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텍스트로 축제를 확인하는게 아닌 지도 위에서 아이콘으로 직관적으로 확인</a:t>
                      </a:r>
                      <a:endParaRPr lang="en-US" altLang="ko-KR" sz="1800" kern="1200" dirty="0">
                        <a:solidFill>
                          <a:schemeClr val="dk1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400" kern="1200" dirty="0">
                          <a:solidFill>
                            <a:schemeClr val="dk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▶ 축제 성격 별로 다른 직관적인 아이콘 </a:t>
                      </a:r>
                      <a:endParaRPr lang="en-US" altLang="ko-KR" sz="1800" kern="1200" dirty="0">
                        <a:solidFill>
                          <a:schemeClr val="dk1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+mn-cs"/>
                      </a:endParaRPr>
                    </a:p>
                    <a:p>
                      <a:pPr marL="0" lvl="0" indent="0" algn="l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None/>
                      </a:pP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축제 기간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축제 규모 등을 시각적인 효과로 표현</a:t>
                      </a:r>
                      <a:endParaRPr lang="en-US" altLang="ko-KR" sz="1800" kern="1200" dirty="0">
                        <a:solidFill>
                          <a:schemeClr val="dk1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+mn-cs"/>
                      </a:endParaRPr>
                    </a:p>
                    <a:p>
                      <a:pPr marL="0" lvl="0" indent="0" algn="l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None/>
                      </a:pPr>
                      <a:r>
                        <a:rPr lang="ko-KR" altLang="en-US" sz="1400" kern="1200" dirty="0">
                          <a:solidFill>
                            <a:schemeClr val="dk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▶</a:t>
                      </a:r>
                      <a:r>
                        <a:rPr lang="en-US" altLang="ko-KR" sz="1400" kern="1200" dirty="0">
                          <a:solidFill>
                            <a:schemeClr val="dk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 </a:t>
                      </a:r>
                      <a:r>
                        <a:rPr lang="ko-KR" altLang="en-US" sz="1400" kern="1200" dirty="0">
                          <a:solidFill>
                            <a:schemeClr val="dk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커지고 작아지는 효과와 기간 별 다른 효과 지속시간을 표현 </a:t>
                      </a:r>
                      <a:endParaRPr lang="en-US" altLang="ko-KR" sz="1400" kern="1200" dirty="0">
                        <a:solidFill>
                          <a:schemeClr val="dk1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+mn-cs"/>
                      </a:endParaRPr>
                    </a:p>
                    <a:p>
                      <a:pPr marL="0" lvl="0" indent="0" algn="l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None/>
                      </a:pPr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원하는 지역의 연간 축제 확인</a:t>
                      </a:r>
                      <a:endParaRPr lang="en-US" altLang="ko-KR" sz="18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400" kern="1200" dirty="0">
                          <a:solidFill>
                            <a:schemeClr val="dk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▶</a:t>
                      </a:r>
                      <a:r>
                        <a:rPr lang="en-US" altLang="ko-KR" sz="1400" kern="1200" dirty="0">
                          <a:solidFill>
                            <a:schemeClr val="dk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 </a:t>
                      </a:r>
                      <a:r>
                        <a:rPr lang="ko-KR" altLang="en-US" sz="1400" kern="1200" dirty="0">
                          <a:solidFill>
                            <a:schemeClr val="dk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메인 화면에서 원하는 지역을 클릭해서 확인 가능</a:t>
                      </a:r>
                      <a:endParaRPr lang="en-US" altLang="ko-KR" sz="1400" kern="1200" dirty="0">
                        <a:solidFill>
                          <a:schemeClr val="dk1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여행을 계획하려는 특정 월별로 전국적 축제 확인 </a:t>
                      </a:r>
                      <a:endParaRPr lang="en-US" altLang="ko-KR" sz="1800" kern="1200" dirty="0">
                        <a:solidFill>
                          <a:schemeClr val="dk1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400" kern="1200" dirty="0">
                          <a:solidFill>
                            <a:schemeClr val="dk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 ▶</a:t>
                      </a:r>
                      <a:r>
                        <a:rPr lang="en-US" altLang="ko-KR" sz="1400" kern="1200" dirty="0">
                          <a:solidFill>
                            <a:schemeClr val="dk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 </a:t>
                      </a:r>
                      <a:r>
                        <a:rPr lang="ko-KR" altLang="en-US" sz="1400" kern="1200" dirty="0">
                          <a:solidFill>
                            <a:schemeClr val="dk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하단에 있는 스크롤바를 이용해 클릭으로 확인 가능</a:t>
                      </a:r>
                      <a:endParaRPr lang="en-US" altLang="ko-KR" sz="1400" kern="1200" dirty="0">
                        <a:solidFill>
                          <a:schemeClr val="dk1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altLang="ko-KR" sz="1800" kern="1200" dirty="0">
                        <a:solidFill>
                          <a:schemeClr val="dk1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+mn-cs"/>
                      </a:endParaRPr>
                    </a:p>
                    <a:p>
                      <a:pPr marL="0" lvl="0" indent="0" algn="l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None/>
                      </a:pPr>
                      <a:endParaRPr lang="en-US" altLang="ko-KR" sz="18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lvl="0" indent="0" algn="l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None/>
                      </a:pPr>
                      <a:endParaRPr lang="en-US" altLang="ko-KR" sz="18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lvl="0" indent="0" algn="l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None/>
                      </a:pPr>
                      <a:endParaRPr lang="en-US" altLang="ko-KR" sz="1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6CF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65EC4945-9C19-41C4-8A11-BB1A988936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06" y="1147424"/>
            <a:ext cx="4487871" cy="5210637"/>
          </a:xfrm>
          <a:prstGeom prst="rect">
            <a:avLst/>
          </a:prstGeom>
        </p:spPr>
      </p:pic>
      <p:sp>
        <p:nvSpPr>
          <p:cNvPr id="4" name="타원 3">
            <a:extLst>
              <a:ext uri="{FF2B5EF4-FFF2-40B4-BE49-F238E27FC236}">
                <a16:creationId xmlns:a16="http://schemas.microsoft.com/office/drawing/2014/main" id="{8AE24CCD-BD5B-4BFB-BFAE-BBD601D65530}"/>
              </a:ext>
            </a:extLst>
          </p:cNvPr>
          <p:cNvSpPr/>
          <p:nvPr/>
        </p:nvSpPr>
        <p:spPr>
          <a:xfrm>
            <a:off x="2605044" y="4637204"/>
            <a:ext cx="577049" cy="577049"/>
          </a:xfrm>
          <a:prstGeom prst="ellipse">
            <a:avLst/>
          </a:prstGeom>
          <a:solidFill>
            <a:srgbClr val="FFCABA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44B7B187-7E2F-4702-BEA5-12BF65985693}"/>
              </a:ext>
            </a:extLst>
          </p:cNvPr>
          <p:cNvSpPr/>
          <p:nvPr/>
        </p:nvSpPr>
        <p:spPr>
          <a:xfrm>
            <a:off x="2677036" y="4709196"/>
            <a:ext cx="433063" cy="433063"/>
          </a:xfrm>
          <a:prstGeom prst="ellipse">
            <a:avLst/>
          </a:prstGeom>
          <a:solidFill>
            <a:srgbClr val="FFCABA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76E27F49-2F93-45FC-850D-23DC1CED1F5F}"/>
              </a:ext>
            </a:extLst>
          </p:cNvPr>
          <p:cNvSpPr/>
          <p:nvPr/>
        </p:nvSpPr>
        <p:spPr>
          <a:xfrm>
            <a:off x="2749129" y="4781289"/>
            <a:ext cx="288875" cy="288875"/>
          </a:xfrm>
          <a:prstGeom prst="ellipse">
            <a:avLst/>
          </a:prstGeom>
          <a:solidFill>
            <a:srgbClr val="FFCABA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04AB48DC-3909-4391-A706-9801978EA14C}"/>
              </a:ext>
            </a:extLst>
          </p:cNvPr>
          <p:cNvSpPr/>
          <p:nvPr/>
        </p:nvSpPr>
        <p:spPr>
          <a:xfrm>
            <a:off x="1728537" y="3984686"/>
            <a:ext cx="458331" cy="458331"/>
          </a:xfrm>
          <a:prstGeom prst="ellipse">
            <a:avLst/>
          </a:prstGeom>
          <a:solidFill>
            <a:srgbClr val="A6CFE1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9A28CE9-D297-4DEE-979B-BE31F0E56D99}"/>
              </a:ext>
            </a:extLst>
          </p:cNvPr>
          <p:cNvSpPr/>
          <p:nvPr/>
        </p:nvSpPr>
        <p:spPr>
          <a:xfrm>
            <a:off x="1800529" y="4027056"/>
            <a:ext cx="343968" cy="343968"/>
          </a:xfrm>
          <a:prstGeom prst="ellipse">
            <a:avLst/>
          </a:prstGeom>
          <a:solidFill>
            <a:srgbClr val="A6CFE1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39C45D2B-1462-4CFD-939B-C91A9EB8DC5E}"/>
              </a:ext>
            </a:extLst>
          </p:cNvPr>
          <p:cNvSpPr/>
          <p:nvPr/>
        </p:nvSpPr>
        <p:spPr>
          <a:xfrm>
            <a:off x="1872623" y="4069484"/>
            <a:ext cx="229444" cy="229444"/>
          </a:xfrm>
          <a:prstGeom prst="ellipse">
            <a:avLst/>
          </a:prstGeom>
          <a:solidFill>
            <a:srgbClr val="A6CFE1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91636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자유형 9"/>
          <p:cNvSpPr/>
          <p:nvPr/>
        </p:nvSpPr>
        <p:spPr>
          <a:xfrm>
            <a:off x="0" y="3298936"/>
            <a:ext cx="4524277" cy="3559065"/>
          </a:xfrm>
          <a:custGeom>
            <a:avLst/>
            <a:gdLst>
              <a:gd name="connsiteX0" fmla="*/ 1250088 w 4524277"/>
              <a:gd name="connsiteY0" fmla="*/ 881 h 3559065"/>
              <a:gd name="connsiteX1" fmla="*/ 3497802 w 4524277"/>
              <a:gd name="connsiteY1" fmla="*/ 3559065 h 3559065"/>
              <a:gd name="connsiteX2" fmla="*/ 482600 w 4524277"/>
              <a:gd name="connsiteY2" fmla="*/ 3559065 h 3559065"/>
              <a:gd name="connsiteX3" fmla="*/ 0 w 4524277"/>
              <a:gd name="connsiteY3" fmla="*/ 3063765 h 3559065"/>
              <a:gd name="connsiteX4" fmla="*/ 0 w 4524277"/>
              <a:gd name="connsiteY4" fmla="*/ 953469 h 3559065"/>
              <a:gd name="connsiteX5" fmla="*/ 1250088 w 4524277"/>
              <a:gd name="connsiteY5" fmla="*/ 881 h 3559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24277" h="3559065">
                <a:moveTo>
                  <a:pt x="1250088" y="881"/>
                </a:moveTo>
                <a:cubicBezTo>
                  <a:pt x="3144850" y="60495"/>
                  <a:pt x="6105572" y="3127458"/>
                  <a:pt x="3497802" y="3559065"/>
                </a:cubicBezTo>
                <a:lnTo>
                  <a:pt x="482600" y="3559065"/>
                </a:lnTo>
                <a:lnTo>
                  <a:pt x="0" y="3063765"/>
                </a:lnTo>
                <a:lnTo>
                  <a:pt x="0" y="953469"/>
                </a:lnTo>
                <a:cubicBezTo>
                  <a:pt x="189922" y="246203"/>
                  <a:pt x="670059" y="-17369"/>
                  <a:pt x="1250088" y="881"/>
                </a:cubicBezTo>
                <a:close/>
              </a:path>
            </a:pathLst>
          </a:custGeom>
          <a:solidFill>
            <a:srgbClr val="A6CF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직각 삼각형 6"/>
          <p:cNvSpPr/>
          <p:nvPr/>
        </p:nvSpPr>
        <p:spPr>
          <a:xfrm flipH="1" flipV="1">
            <a:off x="5825396" y="0"/>
            <a:ext cx="6366603" cy="3589908"/>
          </a:xfrm>
          <a:custGeom>
            <a:avLst/>
            <a:gdLst>
              <a:gd name="connsiteX0" fmla="*/ 0 w 6083300"/>
              <a:gd name="connsiteY0" fmla="*/ 3454400 h 3454400"/>
              <a:gd name="connsiteX1" fmla="*/ 0 w 6083300"/>
              <a:gd name="connsiteY1" fmla="*/ 0 h 3454400"/>
              <a:gd name="connsiteX2" fmla="*/ 6083300 w 6083300"/>
              <a:gd name="connsiteY2" fmla="*/ 3454400 h 3454400"/>
              <a:gd name="connsiteX3" fmla="*/ 0 w 6083300"/>
              <a:gd name="connsiteY3" fmla="*/ 3454400 h 3454400"/>
              <a:gd name="connsiteX0" fmla="*/ 0 w 6083300"/>
              <a:gd name="connsiteY0" fmla="*/ 3454400 h 3454400"/>
              <a:gd name="connsiteX1" fmla="*/ 0 w 6083300"/>
              <a:gd name="connsiteY1" fmla="*/ 0 h 3454400"/>
              <a:gd name="connsiteX2" fmla="*/ 6083300 w 6083300"/>
              <a:gd name="connsiteY2" fmla="*/ 3454400 h 3454400"/>
              <a:gd name="connsiteX3" fmla="*/ 0 w 6083300"/>
              <a:gd name="connsiteY3" fmla="*/ 3454400 h 3454400"/>
              <a:gd name="connsiteX0" fmla="*/ 0 w 6083300"/>
              <a:gd name="connsiteY0" fmla="*/ 3839957 h 3839957"/>
              <a:gd name="connsiteX1" fmla="*/ 0 w 6083300"/>
              <a:gd name="connsiteY1" fmla="*/ 385557 h 3839957"/>
              <a:gd name="connsiteX2" fmla="*/ 6083300 w 6083300"/>
              <a:gd name="connsiteY2" fmla="*/ 3839957 h 3839957"/>
              <a:gd name="connsiteX3" fmla="*/ 0 w 6083300"/>
              <a:gd name="connsiteY3" fmla="*/ 3839957 h 3839957"/>
              <a:gd name="connsiteX0" fmla="*/ 0 w 6366603"/>
              <a:gd name="connsiteY0" fmla="*/ 3589908 h 3589908"/>
              <a:gd name="connsiteX1" fmla="*/ 0 w 6366603"/>
              <a:gd name="connsiteY1" fmla="*/ 135508 h 3589908"/>
              <a:gd name="connsiteX2" fmla="*/ 6083300 w 6366603"/>
              <a:gd name="connsiteY2" fmla="*/ 3589908 h 3589908"/>
              <a:gd name="connsiteX3" fmla="*/ 0 w 6366603"/>
              <a:gd name="connsiteY3" fmla="*/ 3589908 h 3589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66603" h="3589908">
                <a:moveTo>
                  <a:pt x="0" y="3589908"/>
                </a:moveTo>
                <a:lnTo>
                  <a:pt x="0" y="135508"/>
                </a:lnTo>
                <a:cubicBezTo>
                  <a:pt x="2751667" y="-592625"/>
                  <a:pt x="7586133" y="1765341"/>
                  <a:pt x="6083300" y="3589908"/>
                </a:cubicBezTo>
                <a:lnTo>
                  <a:pt x="0" y="3589908"/>
                </a:lnTo>
                <a:close/>
              </a:path>
            </a:pathLst>
          </a:custGeom>
          <a:solidFill>
            <a:srgbClr val="FFC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495300" y="182716"/>
            <a:ext cx="11201400" cy="6197600"/>
          </a:xfrm>
          <a:prstGeom prst="roundRect">
            <a:avLst>
              <a:gd name="adj" fmla="val 3012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283808" y="431251"/>
            <a:ext cx="5518159" cy="5749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6. </a:t>
            </a:r>
            <a:r>
              <a:rPr lang="ko-KR" altLang="en-US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세부내용</a:t>
            </a:r>
            <a:r>
              <a:rPr lang="en-US" altLang="ko-KR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_</a:t>
            </a:r>
            <a:r>
              <a:rPr lang="ko-KR" altLang="en-US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사용기술</a:t>
            </a:r>
            <a:endParaRPr lang="en-US" altLang="ko-KR" sz="2400" b="1" i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867076" y="552692"/>
            <a:ext cx="364015" cy="36401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793" y="605409"/>
            <a:ext cx="258583" cy="25858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78A1203-73C2-4AA8-8A0C-DF3E1B66A4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3873" y="2809249"/>
            <a:ext cx="2554295" cy="944534"/>
          </a:xfrm>
          <a:prstGeom prst="rect">
            <a:avLst/>
          </a:prstGeom>
        </p:spPr>
      </p:pic>
      <p:sp>
        <p:nvSpPr>
          <p:cNvPr id="6" name="더하기 기호 5">
            <a:extLst>
              <a:ext uri="{FF2B5EF4-FFF2-40B4-BE49-F238E27FC236}">
                <a16:creationId xmlns:a16="http://schemas.microsoft.com/office/drawing/2014/main" id="{FFA506C9-8398-4506-BD70-5D8C88837FD7}"/>
              </a:ext>
            </a:extLst>
          </p:cNvPr>
          <p:cNvSpPr/>
          <p:nvPr/>
        </p:nvSpPr>
        <p:spPr>
          <a:xfrm>
            <a:off x="2474602" y="2005151"/>
            <a:ext cx="720000" cy="720000"/>
          </a:xfrm>
          <a:prstGeom prst="mathPlus">
            <a:avLst/>
          </a:prstGeom>
          <a:solidFill>
            <a:srgbClr val="969696">
              <a:alpha val="55000"/>
            </a:srgb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147E185F-D69F-40EB-8603-D15B55D7AFA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7776" y="1079164"/>
            <a:ext cx="2173652" cy="84189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A615AA23-508A-4B34-AC50-6EDECD47E5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8124" y="605409"/>
            <a:ext cx="5258403" cy="4759550"/>
          </a:xfrm>
          <a:prstGeom prst="rect">
            <a:avLst/>
          </a:prstGeom>
        </p:spPr>
      </p:pic>
      <p:sp>
        <p:nvSpPr>
          <p:cNvPr id="30" name="더하기 기호 29">
            <a:extLst>
              <a:ext uri="{FF2B5EF4-FFF2-40B4-BE49-F238E27FC236}">
                <a16:creationId xmlns:a16="http://schemas.microsoft.com/office/drawing/2014/main" id="{1FA2D76F-3B3C-4C0A-9191-A40C13ACA5AE}"/>
              </a:ext>
            </a:extLst>
          </p:cNvPr>
          <p:cNvSpPr/>
          <p:nvPr/>
        </p:nvSpPr>
        <p:spPr>
          <a:xfrm>
            <a:off x="2474602" y="3948515"/>
            <a:ext cx="720000" cy="720000"/>
          </a:xfrm>
          <a:prstGeom prst="mathPlus">
            <a:avLst/>
          </a:prstGeom>
          <a:solidFill>
            <a:srgbClr val="969696">
              <a:alpha val="55000"/>
            </a:srgb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4DF3D3FF-F8A2-4018-AEAC-0C10962579D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19" r="5100" b="11840"/>
          <a:stretch/>
        </p:blipFill>
        <p:spPr>
          <a:xfrm>
            <a:off x="1958350" y="4960527"/>
            <a:ext cx="1665342" cy="847458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A858350D-8B8C-490A-8A31-05207406E083}"/>
              </a:ext>
            </a:extLst>
          </p:cNvPr>
          <p:cNvSpPr txBox="1"/>
          <p:nvPr/>
        </p:nvSpPr>
        <p:spPr>
          <a:xfrm>
            <a:off x="5879784" y="5525831"/>
            <a:ext cx="49350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Mappa.js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와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Leaflet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을 이용한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p5.js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에서 지도 구현</a:t>
            </a:r>
            <a:br>
              <a:rPr lang="en-US" altLang="ko-KR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https://mappa.js.org/docs/simple-map.html</a:t>
            </a:r>
            <a:endParaRPr lang="ko-KR" altLang="en-US" dirty="0">
              <a:solidFill>
                <a:schemeClr val="bg1">
                  <a:lumMod val="6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32600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자유형 9"/>
          <p:cNvSpPr/>
          <p:nvPr/>
        </p:nvSpPr>
        <p:spPr>
          <a:xfrm>
            <a:off x="0" y="3298936"/>
            <a:ext cx="4524277" cy="3559065"/>
          </a:xfrm>
          <a:custGeom>
            <a:avLst/>
            <a:gdLst>
              <a:gd name="connsiteX0" fmla="*/ 1250088 w 4524277"/>
              <a:gd name="connsiteY0" fmla="*/ 881 h 3559065"/>
              <a:gd name="connsiteX1" fmla="*/ 3497802 w 4524277"/>
              <a:gd name="connsiteY1" fmla="*/ 3559065 h 3559065"/>
              <a:gd name="connsiteX2" fmla="*/ 482600 w 4524277"/>
              <a:gd name="connsiteY2" fmla="*/ 3559065 h 3559065"/>
              <a:gd name="connsiteX3" fmla="*/ 0 w 4524277"/>
              <a:gd name="connsiteY3" fmla="*/ 3063765 h 3559065"/>
              <a:gd name="connsiteX4" fmla="*/ 0 w 4524277"/>
              <a:gd name="connsiteY4" fmla="*/ 953469 h 3559065"/>
              <a:gd name="connsiteX5" fmla="*/ 1250088 w 4524277"/>
              <a:gd name="connsiteY5" fmla="*/ 881 h 3559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24277" h="3559065">
                <a:moveTo>
                  <a:pt x="1250088" y="881"/>
                </a:moveTo>
                <a:cubicBezTo>
                  <a:pt x="3144850" y="60495"/>
                  <a:pt x="6105572" y="3127458"/>
                  <a:pt x="3497802" y="3559065"/>
                </a:cubicBezTo>
                <a:lnTo>
                  <a:pt x="482600" y="3559065"/>
                </a:lnTo>
                <a:lnTo>
                  <a:pt x="0" y="3063765"/>
                </a:lnTo>
                <a:lnTo>
                  <a:pt x="0" y="953469"/>
                </a:lnTo>
                <a:cubicBezTo>
                  <a:pt x="189922" y="246203"/>
                  <a:pt x="670059" y="-17369"/>
                  <a:pt x="1250088" y="881"/>
                </a:cubicBezTo>
                <a:close/>
              </a:path>
            </a:pathLst>
          </a:custGeom>
          <a:solidFill>
            <a:srgbClr val="A6CF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직각 삼각형 6"/>
          <p:cNvSpPr/>
          <p:nvPr/>
        </p:nvSpPr>
        <p:spPr>
          <a:xfrm flipH="1" flipV="1">
            <a:off x="5825396" y="0"/>
            <a:ext cx="6366603" cy="3589908"/>
          </a:xfrm>
          <a:custGeom>
            <a:avLst/>
            <a:gdLst>
              <a:gd name="connsiteX0" fmla="*/ 0 w 6083300"/>
              <a:gd name="connsiteY0" fmla="*/ 3454400 h 3454400"/>
              <a:gd name="connsiteX1" fmla="*/ 0 w 6083300"/>
              <a:gd name="connsiteY1" fmla="*/ 0 h 3454400"/>
              <a:gd name="connsiteX2" fmla="*/ 6083300 w 6083300"/>
              <a:gd name="connsiteY2" fmla="*/ 3454400 h 3454400"/>
              <a:gd name="connsiteX3" fmla="*/ 0 w 6083300"/>
              <a:gd name="connsiteY3" fmla="*/ 3454400 h 3454400"/>
              <a:gd name="connsiteX0" fmla="*/ 0 w 6083300"/>
              <a:gd name="connsiteY0" fmla="*/ 3454400 h 3454400"/>
              <a:gd name="connsiteX1" fmla="*/ 0 w 6083300"/>
              <a:gd name="connsiteY1" fmla="*/ 0 h 3454400"/>
              <a:gd name="connsiteX2" fmla="*/ 6083300 w 6083300"/>
              <a:gd name="connsiteY2" fmla="*/ 3454400 h 3454400"/>
              <a:gd name="connsiteX3" fmla="*/ 0 w 6083300"/>
              <a:gd name="connsiteY3" fmla="*/ 3454400 h 3454400"/>
              <a:gd name="connsiteX0" fmla="*/ 0 w 6083300"/>
              <a:gd name="connsiteY0" fmla="*/ 3839957 h 3839957"/>
              <a:gd name="connsiteX1" fmla="*/ 0 w 6083300"/>
              <a:gd name="connsiteY1" fmla="*/ 385557 h 3839957"/>
              <a:gd name="connsiteX2" fmla="*/ 6083300 w 6083300"/>
              <a:gd name="connsiteY2" fmla="*/ 3839957 h 3839957"/>
              <a:gd name="connsiteX3" fmla="*/ 0 w 6083300"/>
              <a:gd name="connsiteY3" fmla="*/ 3839957 h 3839957"/>
              <a:gd name="connsiteX0" fmla="*/ 0 w 6366603"/>
              <a:gd name="connsiteY0" fmla="*/ 3589908 h 3589908"/>
              <a:gd name="connsiteX1" fmla="*/ 0 w 6366603"/>
              <a:gd name="connsiteY1" fmla="*/ 135508 h 3589908"/>
              <a:gd name="connsiteX2" fmla="*/ 6083300 w 6366603"/>
              <a:gd name="connsiteY2" fmla="*/ 3589908 h 3589908"/>
              <a:gd name="connsiteX3" fmla="*/ 0 w 6366603"/>
              <a:gd name="connsiteY3" fmla="*/ 3589908 h 3589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66603" h="3589908">
                <a:moveTo>
                  <a:pt x="0" y="3589908"/>
                </a:moveTo>
                <a:lnTo>
                  <a:pt x="0" y="135508"/>
                </a:lnTo>
                <a:cubicBezTo>
                  <a:pt x="2751667" y="-592625"/>
                  <a:pt x="7586133" y="1765341"/>
                  <a:pt x="6083300" y="3589908"/>
                </a:cubicBezTo>
                <a:lnTo>
                  <a:pt x="0" y="3589908"/>
                </a:lnTo>
                <a:close/>
              </a:path>
            </a:pathLst>
          </a:custGeom>
          <a:solidFill>
            <a:srgbClr val="FFC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495300" y="182716"/>
            <a:ext cx="11201400" cy="6197600"/>
          </a:xfrm>
          <a:prstGeom prst="roundRect">
            <a:avLst>
              <a:gd name="adj" fmla="val 3012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283808" y="431251"/>
            <a:ext cx="5518159" cy="5749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6. </a:t>
            </a:r>
            <a:r>
              <a:rPr lang="ko-KR" altLang="en-US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세부내용</a:t>
            </a:r>
            <a:r>
              <a:rPr lang="en-US" altLang="ko-KR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_</a:t>
            </a:r>
            <a:r>
              <a:rPr lang="ko-KR" altLang="en-US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사용기술</a:t>
            </a:r>
            <a:endParaRPr lang="en-US" altLang="ko-KR" sz="2400" b="1" i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867076" y="552692"/>
            <a:ext cx="364015" cy="36401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793" y="605409"/>
            <a:ext cx="258583" cy="258583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A858350D-8B8C-490A-8A31-05207406E083}"/>
              </a:ext>
            </a:extLst>
          </p:cNvPr>
          <p:cNvSpPr txBox="1"/>
          <p:nvPr/>
        </p:nvSpPr>
        <p:spPr>
          <a:xfrm>
            <a:off x="5879784" y="5525831"/>
            <a:ext cx="49350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빅데이터를 기반으로 네이버 뉴스의 키워드를 검색하여 텍스트 마이닝 추출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(Spyder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프로그램 이용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endParaRPr lang="ko-KR" altLang="en-US" dirty="0">
              <a:solidFill>
                <a:schemeClr val="bg1">
                  <a:lumMod val="6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017E7369-0E18-45DE-B70A-735C0EF845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5097" y="1217007"/>
            <a:ext cx="4186238" cy="3124161"/>
          </a:xfrm>
          <a:prstGeom prst="rect">
            <a:avLst/>
          </a:prstGeom>
        </p:spPr>
      </p:pic>
      <p:pic>
        <p:nvPicPr>
          <p:cNvPr id="17" name="그림 16" descr="스크린샷이(가) 표시된 사진&#10;&#10;자동 생성된 설명">
            <a:extLst>
              <a:ext uri="{FF2B5EF4-FFF2-40B4-BE49-F238E27FC236}">
                <a16:creationId xmlns:a16="http://schemas.microsoft.com/office/drawing/2014/main" id="{A1DE0B6A-9702-41B0-BD59-9AF586C1C4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73" y="1217007"/>
            <a:ext cx="5842861" cy="3590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3627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자유형 9"/>
          <p:cNvSpPr/>
          <p:nvPr/>
        </p:nvSpPr>
        <p:spPr>
          <a:xfrm>
            <a:off x="0" y="3298936"/>
            <a:ext cx="4524277" cy="3559065"/>
          </a:xfrm>
          <a:custGeom>
            <a:avLst/>
            <a:gdLst>
              <a:gd name="connsiteX0" fmla="*/ 1250088 w 4524277"/>
              <a:gd name="connsiteY0" fmla="*/ 881 h 3559065"/>
              <a:gd name="connsiteX1" fmla="*/ 3497802 w 4524277"/>
              <a:gd name="connsiteY1" fmla="*/ 3559065 h 3559065"/>
              <a:gd name="connsiteX2" fmla="*/ 482600 w 4524277"/>
              <a:gd name="connsiteY2" fmla="*/ 3559065 h 3559065"/>
              <a:gd name="connsiteX3" fmla="*/ 0 w 4524277"/>
              <a:gd name="connsiteY3" fmla="*/ 3063765 h 3559065"/>
              <a:gd name="connsiteX4" fmla="*/ 0 w 4524277"/>
              <a:gd name="connsiteY4" fmla="*/ 953469 h 3559065"/>
              <a:gd name="connsiteX5" fmla="*/ 1250088 w 4524277"/>
              <a:gd name="connsiteY5" fmla="*/ 881 h 3559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24277" h="3559065">
                <a:moveTo>
                  <a:pt x="1250088" y="881"/>
                </a:moveTo>
                <a:cubicBezTo>
                  <a:pt x="3144850" y="60495"/>
                  <a:pt x="6105572" y="3127458"/>
                  <a:pt x="3497802" y="3559065"/>
                </a:cubicBezTo>
                <a:lnTo>
                  <a:pt x="482600" y="3559065"/>
                </a:lnTo>
                <a:lnTo>
                  <a:pt x="0" y="3063765"/>
                </a:lnTo>
                <a:lnTo>
                  <a:pt x="0" y="953469"/>
                </a:lnTo>
                <a:cubicBezTo>
                  <a:pt x="189922" y="246203"/>
                  <a:pt x="670059" y="-17369"/>
                  <a:pt x="1250088" y="881"/>
                </a:cubicBezTo>
                <a:close/>
              </a:path>
            </a:pathLst>
          </a:custGeom>
          <a:solidFill>
            <a:srgbClr val="A6CF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직각 삼각형 6"/>
          <p:cNvSpPr/>
          <p:nvPr/>
        </p:nvSpPr>
        <p:spPr>
          <a:xfrm flipH="1" flipV="1">
            <a:off x="5825396" y="0"/>
            <a:ext cx="6366603" cy="3589908"/>
          </a:xfrm>
          <a:custGeom>
            <a:avLst/>
            <a:gdLst>
              <a:gd name="connsiteX0" fmla="*/ 0 w 6083300"/>
              <a:gd name="connsiteY0" fmla="*/ 3454400 h 3454400"/>
              <a:gd name="connsiteX1" fmla="*/ 0 w 6083300"/>
              <a:gd name="connsiteY1" fmla="*/ 0 h 3454400"/>
              <a:gd name="connsiteX2" fmla="*/ 6083300 w 6083300"/>
              <a:gd name="connsiteY2" fmla="*/ 3454400 h 3454400"/>
              <a:gd name="connsiteX3" fmla="*/ 0 w 6083300"/>
              <a:gd name="connsiteY3" fmla="*/ 3454400 h 3454400"/>
              <a:gd name="connsiteX0" fmla="*/ 0 w 6083300"/>
              <a:gd name="connsiteY0" fmla="*/ 3454400 h 3454400"/>
              <a:gd name="connsiteX1" fmla="*/ 0 w 6083300"/>
              <a:gd name="connsiteY1" fmla="*/ 0 h 3454400"/>
              <a:gd name="connsiteX2" fmla="*/ 6083300 w 6083300"/>
              <a:gd name="connsiteY2" fmla="*/ 3454400 h 3454400"/>
              <a:gd name="connsiteX3" fmla="*/ 0 w 6083300"/>
              <a:gd name="connsiteY3" fmla="*/ 3454400 h 3454400"/>
              <a:gd name="connsiteX0" fmla="*/ 0 w 6083300"/>
              <a:gd name="connsiteY0" fmla="*/ 3839957 h 3839957"/>
              <a:gd name="connsiteX1" fmla="*/ 0 w 6083300"/>
              <a:gd name="connsiteY1" fmla="*/ 385557 h 3839957"/>
              <a:gd name="connsiteX2" fmla="*/ 6083300 w 6083300"/>
              <a:gd name="connsiteY2" fmla="*/ 3839957 h 3839957"/>
              <a:gd name="connsiteX3" fmla="*/ 0 w 6083300"/>
              <a:gd name="connsiteY3" fmla="*/ 3839957 h 3839957"/>
              <a:gd name="connsiteX0" fmla="*/ 0 w 6366603"/>
              <a:gd name="connsiteY0" fmla="*/ 3589908 h 3589908"/>
              <a:gd name="connsiteX1" fmla="*/ 0 w 6366603"/>
              <a:gd name="connsiteY1" fmla="*/ 135508 h 3589908"/>
              <a:gd name="connsiteX2" fmla="*/ 6083300 w 6366603"/>
              <a:gd name="connsiteY2" fmla="*/ 3589908 h 3589908"/>
              <a:gd name="connsiteX3" fmla="*/ 0 w 6366603"/>
              <a:gd name="connsiteY3" fmla="*/ 3589908 h 3589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66603" h="3589908">
                <a:moveTo>
                  <a:pt x="0" y="3589908"/>
                </a:moveTo>
                <a:lnTo>
                  <a:pt x="0" y="135508"/>
                </a:lnTo>
                <a:cubicBezTo>
                  <a:pt x="2751667" y="-592625"/>
                  <a:pt x="7586133" y="1765341"/>
                  <a:pt x="6083300" y="3589908"/>
                </a:cubicBezTo>
                <a:lnTo>
                  <a:pt x="0" y="3589908"/>
                </a:lnTo>
                <a:close/>
              </a:path>
            </a:pathLst>
          </a:custGeom>
          <a:solidFill>
            <a:srgbClr val="FFC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495300" y="107708"/>
            <a:ext cx="11201400" cy="6197600"/>
          </a:xfrm>
          <a:prstGeom prst="roundRect">
            <a:avLst>
              <a:gd name="adj" fmla="val 3012"/>
            </a:avLst>
          </a:prstGeom>
          <a:solidFill>
            <a:schemeClr val="bg1"/>
          </a:solidFill>
          <a:ln>
            <a:solidFill>
              <a:srgbClr val="A6CF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283808" y="341161"/>
            <a:ext cx="5518159" cy="5749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6. </a:t>
            </a:r>
            <a:r>
              <a:rPr lang="ko-KR" altLang="en-US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세부내용</a:t>
            </a:r>
            <a:r>
              <a:rPr lang="en-US" altLang="ko-KR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_</a:t>
            </a:r>
            <a:r>
              <a:rPr lang="ko-KR" altLang="en-US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기능</a:t>
            </a:r>
            <a:endParaRPr lang="en-US" altLang="ko-KR" sz="2400" b="1" i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867076" y="552692"/>
            <a:ext cx="364015" cy="36401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793" y="605409"/>
            <a:ext cx="258583" cy="25858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9C81B5E-5C43-4106-87F7-EEA4331B0FFB}"/>
              </a:ext>
            </a:extLst>
          </p:cNvPr>
          <p:cNvSpPr txBox="1"/>
          <p:nvPr/>
        </p:nvSpPr>
        <p:spPr>
          <a:xfrm>
            <a:off x="6970565" y="2298549"/>
            <a:ext cx="32307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전국 각 지역별로 카테고리를 나누어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원하는 지역을 별도로 확인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58D92BE-59A8-43D4-97E8-1012D5FC1B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7242" y="1023835"/>
            <a:ext cx="4102855" cy="487214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D9C1C67-E21E-4C53-8879-EC3C05DF9C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331869"/>
            <a:ext cx="4362674" cy="77474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A5708DE8-4504-457E-AD60-68505384BC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023835"/>
            <a:ext cx="4807197" cy="101605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1D13C29-4132-4F07-BE2D-ADB43E8F775F}"/>
              </a:ext>
            </a:extLst>
          </p:cNvPr>
          <p:cNvSpPr txBox="1"/>
          <p:nvPr/>
        </p:nvSpPr>
        <p:spPr>
          <a:xfrm>
            <a:off x="6698803" y="4493598"/>
            <a:ext cx="37742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직접 여행 경로를 짜는 내가 그린 여행 지도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</a:t>
            </a:r>
          </a:p>
          <a:p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네이버 기사 수 기반으로 한 추천 여행지를 볼 수 있게 카테고리를 나눔</a:t>
            </a:r>
          </a:p>
        </p:txBody>
      </p:sp>
    </p:spTree>
    <p:extLst>
      <p:ext uri="{BB962C8B-B14F-4D97-AF65-F5344CB8AC3E}">
        <p14:creationId xmlns:p14="http://schemas.microsoft.com/office/powerpoint/2010/main" val="14154307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자유형 9"/>
          <p:cNvSpPr/>
          <p:nvPr/>
        </p:nvSpPr>
        <p:spPr>
          <a:xfrm>
            <a:off x="0" y="3298936"/>
            <a:ext cx="4524277" cy="3559065"/>
          </a:xfrm>
          <a:custGeom>
            <a:avLst/>
            <a:gdLst>
              <a:gd name="connsiteX0" fmla="*/ 1250088 w 4524277"/>
              <a:gd name="connsiteY0" fmla="*/ 881 h 3559065"/>
              <a:gd name="connsiteX1" fmla="*/ 3497802 w 4524277"/>
              <a:gd name="connsiteY1" fmla="*/ 3559065 h 3559065"/>
              <a:gd name="connsiteX2" fmla="*/ 482600 w 4524277"/>
              <a:gd name="connsiteY2" fmla="*/ 3559065 h 3559065"/>
              <a:gd name="connsiteX3" fmla="*/ 0 w 4524277"/>
              <a:gd name="connsiteY3" fmla="*/ 3063765 h 3559065"/>
              <a:gd name="connsiteX4" fmla="*/ 0 w 4524277"/>
              <a:gd name="connsiteY4" fmla="*/ 953469 h 3559065"/>
              <a:gd name="connsiteX5" fmla="*/ 1250088 w 4524277"/>
              <a:gd name="connsiteY5" fmla="*/ 881 h 3559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24277" h="3559065">
                <a:moveTo>
                  <a:pt x="1250088" y="881"/>
                </a:moveTo>
                <a:cubicBezTo>
                  <a:pt x="3144850" y="60495"/>
                  <a:pt x="6105572" y="3127458"/>
                  <a:pt x="3497802" y="3559065"/>
                </a:cubicBezTo>
                <a:lnTo>
                  <a:pt x="482600" y="3559065"/>
                </a:lnTo>
                <a:lnTo>
                  <a:pt x="0" y="3063765"/>
                </a:lnTo>
                <a:lnTo>
                  <a:pt x="0" y="953469"/>
                </a:lnTo>
                <a:cubicBezTo>
                  <a:pt x="189922" y="246203"/>
                  <a:pt x="670059" y="-17369"/>
                  <a:pt x="1250088" y="881"/>
                </a:cubicBezTo>
                <a:close/>
              </a:path>
            </a:pathLst>
          </a:custGeom>
          <a:solidFill>
            <a:srgbClr val="A6CF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직각 삼각형 6"/>
          <p:cNvSpPr/>
          <p:nvPr/>
        </p:nvSpPr>
        <p:spPr>
          <a:xfrm flipH="1" flipV="1">
            <a:off x="5825396" y="0"/>
            <a:ext cx="6366603" cy="3589908"/>
          </a:xfrm>
          <a:custGeom>
            <a:avLst/>
            <a:gdLst>
              <a:gd name="connsiteX0" fmla="*/ 0 w 6083300"/>
              <a:gd name="connsiteY0" fmla="*/ 3454400 h 3454400"/>
              <a:gd name="connsiteX1" fmla="*/ 0 w 6083300"/>
              <a:gd name="connsiteY1" fmla="*/ 0 h 3454400"/>
              <a:gd name="connsiteX2" fmla="*/ 6083300 w 6083300"/>
              <a:gd name="connsiteY2" fmla="*/ 3454400 h 3454400"/>
              <a:gd name="connsiteX3" fmla="*/ 0 w 6083300"/>
              <a:gd name="connsiteY3" fmla="*/ 3454400 h 3454400"/>
              <a:gd name="connsiteX0" fmla="*/ 0 w 6083300"/>
              <a:gd name="connsiteY0" fmla="*/ 3454400 h 3454400"/>
              <a:gd name="connsiteX1" fmla="*/ 0 w 6083300"/>
              <a:gd name="connsiteY1" fmla="*/ 0 h 3454400"/>
              <a:gd name="connsiteX2" fmla="*/ 6083300 w 6083300"/>
              <a:gd name="connsiteY2" fmla="*/ 3454400 h 3454400"/>
              <a:gd name="connsiteX3" fmla="*/ 0 w 6083300"/>
              <a:gd name="connsiteY3" fmla="*/ 3454400 h 3454400"/>
              <a:gd name="connsiteX0" fmla="*/ 0 w 6083300"/>
              <a:gd name="connsiteY0" fmla="*/ 3839957 h 3839957"/>
              <a:gd name="connsiteX1" fmla="*/ 0 w 6083300"/>
              <a:gd name="connsiteY1" fmla="*/ 385557 h 3839957"/>
              <a:gd name="connsiteX2" fmla="*/ 6083300 w 6083300"/>
              <a:gd name="connsiteY2" fmla="*/ 3839957 h 3839957"/>
              <a:gd name="connsiteX3" fmla="*/ 0 w 6083300"/>
              <a:gd name="connsiteY3" fmla="*/ 3839957 h 3839957"/>
              <a:gd name="connsiteX0" fmla="*/ 0 w 6366603"/>
              <a:gd name="connsiteY0" fmla="*/ 3589908 h 3589908"/>
              <a:gd name="connsiteX1" fmla="*/ 0 w 6366603"/>
              <a:gd name="connsiteY1" fmla="*/ 135508 h 3589908"/>
              <a:gd name="connsiteX2" fmla="*/ 6083300 w 6366603"/>
              <a:gd name="connsiteY2" fmla="*/ 3589908 h 3589908"/>
              <a:gd name="connsiteX3" fmla="*/ 0 w 6366603"/>
              <a:gd name="connsiteY3" fmla="*/ 3589908 h 3589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66603" h="3589908">
                <a:moveTo>
                  <a:pt x="0" y="3589908"/>
                </a:moveTo>
                <a:lnTo>
                  <a:pt x="0" y="135508"/>
                </a:lnTo>
                <a:cubicBezTo>
                  <a:pt x="2751667" y="-592625"/>
                  <a:pt x="7586133" y="1765341"/>
                  <a:pt x="6083300" y="3589908"/>
                </a:cubicBezTo>
                <a:lnTo>
                  <a:pt x="0" y="3589908"/>
                </a:lnTo>
                <a:close/>
              </a:path>
            </a:pathLst>
          </a:custGeom>
          <a:solidFill>
            <a:srgbClr val="FFC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495300" y="107708"/>
            <a:ext cx="11201400" cy="6197600"/>
          </a:xfrm>
          <a:prstGeom prst="roundRect">
            <a:avLst>
              <a:gd name="adj" fmla="val 3012"/>
            </a:avLst>
          </a:prstGeom>
          <a:solidFill>
            <a:schemeClr val="bg1"/>
          </a:solidFill>
          <a:ln>
            <a:solidFill>
              <a:srgbClr val="A6CF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283808" y="341161"/>
            <a:ext cx="5518159" cy="5749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6. </a:t>
            </a:r>
            <a:r>
              <a:rPr lang="ko-KR" altLang="en-US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세부내용</a:t>
            </a:r>
            <a:r>
              <a:rPr lang="en-US" altLang="ko-KR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_</a:t>
            </a:r>
            <a:r>
              <a:rPr lang="ko-KR" altLang="en-US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기능</a:t>
            </a:r>
            <a:endParaRPr lang="en-US" altLang="ko-KR" sz="2400" b="1" i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867076" y="552692"/>
            <a:ext cx="364015" cy="36401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793" y="605409"/>
            <a:ext cx="258583" cy="258583"/>
          </a:xfrm>
          <a:prstGeom prst="rect">
            <a:avLst/>
          </a:prstGeom>
        </p:spPr>
      </p:pic>
      <p:pic>
        <p:nvPicPr>
          <p:cNvPr id="3" name="그림 2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2226688F-EB6C-4F48-A539-3B898EA11A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7158" y="1302975"/>
            <a:ext cx="3176318" cy="2804379"/>
          </a:xfrm>
          <a:prstGeom prst="rect">
            <a:avLst/>
          </a:prstGeom>
        </p:spPr>
      </p:pic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AD34CDC6-9A3C-4261-AFEB-B5BB6F0C0F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1120" y="2793967"/>
            <a:ext cx="2980133" cy="635033"/>
          </a:xfrm>
          <a:prstGeom prst="rect">
            <a:avLst/>
          </a:prstGeom>
        </p:spPr>
      </p:pic>
      <p:pic>
        <p:nvPicPr>
          <p:cNvPr id="13" name="그림 12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C70487C7-B52B-41F0-82C0-AA5900F0103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302975"/>
            <a:ext cx="3052714" cy="280437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840C3C2-3C51-4483-9CCF-B42068343D15}"/>
              </a:ext>
            </a:extLst>
          </p:cNvPr>
          <p:cNvSpPr txBox="1"/>
          <p:nvPr/>
        </p:nvSpPr>
        <p:spPr>
          <a:xfrm>
            <a:off x="1178376" y="4543425"/>
            <a:ext cx="27744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오른쪽 아이콘을 통해 원하는 축제만 끄고 켜서 볼 수 있는 기능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1F33EEE-58BE-4F2C-9D34-12DA7EDD9A76}"/>
              </a:ext>
            </a:extLst>
          </p:cNvPr>
          <p:cNvSpPr txBox="1"/>
          <p:nvPr/>
        </p:nvSpPr>
        <p:spPr>
          <a:xfrm>
            <a:off x="4697158" y="4493622"/>
            <a:ext cx="31763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원하는 축제를 장바구니에 담고 축제 간의 거리를 측정해주는 기능</a:t>
            </a:r>
            <a:b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</a:b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(a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로 장바구니에 담고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r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로 초기화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9C81B5E-5C43-4106-87F7-EEA4331B0FFB}"/>
              </a:ext>
            </a:extLst>
          </p:cNvPr>
          <p:cNvSpPr txBox="1"/>
          <p:nvPr/>
        </p:nvSpPr>
        <p:spPr>
          <a:xfrm>
            <a:off x="8451119" y="4541247"/>
            <a:ext cx="29801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스크롤 바를 통해서 재생과 정지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배속 조절이 가능하며 클릭을 통해 월별 축제 확인 가능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(space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bar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로 재생과 정지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130619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자유형 9"/>
          <p:cNvSpPr/>
          <p:nvPr/>
        </p:nvSpPr>
        <p:spPr>
          <a:xfrm>
            <a:off x="0" y="3298936"/>
            <a:ext cx="4524277" cy="3559065"/>
          </a:xfrm>
          <a:custGeom>
            <a:avLst/>
            <a:gdLst>
              <a:gd name="connsiteX0" fmla="*/ 1250088 w 4524277"/>
              <a:gd name="connsiteY0" fmla="*/ 881 h 3559065"/>
              <a:gd name="connsiteX1" fmla="*/ 3497802 w 4524277"/>
              <a:gd name="connsiteY1" fmla="*/ 3559065 h 3559065"/>
              <a:gd name="connsiteX2" fmla="*/ 482600 w 4524277"/>
              <a:gd name="connsiteY2" fmla="*/ 3559065 h 3559065"/>
              <a:gd name="connsiteX3" fmla="*/ 0 w 4524277"/>
              <a:gd name="connsiteY3" fmla="*/ 3063765 h 3559065"/>
              <a:gd name="connsiteX4" fmla="*/ 0 w 4524277"/>
              <a:gd name="connsiteY4" fmla="*/ 953469 h 3559065"/>
              <a:gd name="connsiteX5" fmla="*/ 1250088 w 4524277"/>
              <a:gd name="connsiteY5" fmla="*/ 881 h 3559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24277" h="3559065">
                <a:moveTo>
                  <a:pt x="1250088" y="881"/>
                </a:moveTo>
                <a:cubicBezTo>
                  <a:pt x="3144850" y="60495"/>
                  <a:pt x="6105572" y="3127458"/>
                  <a:pt x="3497802" y="3559065"/>
                </a:cubicBezTo>
                <a:lnTo>
                  <a:pt x="482600" y="3559065"/>
                </a:lnTo>
                <a:lnTo>
                  <a:pt x="0" y="3063765"/>
                </a:lnTo>
                <a:lnTo>
                  <a:pt x="0" y="953469"/>
                </a:lnTo>
                <a:cubicBezTo>
                  <a:pt x="189922" y="246203"/>
                  <a:pt x="670059" y="-17369"/>
                  <a:pt x="1250088" y="881"/>
                </a:cubicBezTo>
                <a:close/>
              </a:path>
            </a:pathLst>
          </a:custGeom>
          <a:solidFill>
            <a:srgbClr val="A6CF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직각 삼각형 6"/>
          <p:cNvSpPr/>
          <p:nvPr/>
        </p:nvSpPr>
        <p:spPr>
          <a:xfrm flipH="1" flipV="1">
            <a:off x="5825396" y="0"/>
            <a:ext cx="6366603" cy="3589908"/>
          </a:xfrm>
          <a:custGeom>
            <a:avLst/>
            <a:gdLst>
              <a:gd name="connsiteX0" fmla="*/ 0 w 6083300"/>
              <a:gd name="connsiteY0" fmla="*/ 3454400 h 3454400"/>
              <a:gd name="connsiteX1" fmla="*/ 0 w 6083300"/>
              <a:gd name="connsiteY1" fmla="*/ 0 h 3454400"/>
              <a:gd name="connsiteX2" fmla="*/ 6083300 w 6083300"/>
              <a:gd name="connsiteY2" fmla="*/ 3454400 h 3454400"/>
              <a:gd name="connsiteX3" fmla="*/ 0 w 6083300"/>
              <a:gd name="connsiteY3" fmla="*/ 3454400 h 3454400"/>
              <a:gd name="connsiteX0" fmla="*/ 0 w 6083300"/>
              <a:gd name="connsiteY0" fmla="*/ 3454400 h 3454400"/>
              <a:gd name="connsiteX1" fmla="*/ 0 w 6083300"/>
              <a:gd name="connsiteY1" fmla="*/ 0 h 3454400"/>
              <a:gd name="connsiteX2" fmla="*/ 6083300 w 6083300"/>
              <a:gd name="connsiteY2" fmla="*/ 3454400 h 3454400"/>
              <a:gd name="connsiteX3" fmla="*/ 0 w 6083300"/>
              <a:gd name="connsiteY3" fmla="*/ 3454400 h 3454400"/>
              <a:gd name="connsiteX0" fmla="*/ 0 w 6083300"/>
              <a:gd name="connsiteY0" fmla="*/ 3839957 h 3839957"/>
              <a:gd name="connsiteX1" fmla="*/ 0 w 6083300"/>
              <a:gd name="connsiteY1" fmla="*/ 385557 h 3839957"/>
              <a:gd name="connsiteX2" fmla="*/ 6083300 w 6083300"/>
              <a:gd name="connsiteY2" fmla="*/ 3839957 h 3839957"/>
              <a:gd name="connsiteX3" fmla="*/ 0 w 6083300"/>
              <a:gd name="connsiteY3" fmla="*/ 3839957 h 3839957"/>
              <a:gd name="connsiteX0" fmla="*/ 0 w 6366603"/>
              <a:gd name="connsiteY0" fmla="*/ 3589908 h 3589908"/>
              <a:gd name="connsiteX1" fmla="*/ 0 w 6366603"/>
              <a:gd name="connsiteY1" fmla="*/ 135508 h 3589908"/>
              <a:gd name="connsiteX2" fmla="*/ 6083300 w 6366603"/>
              <a:gd name="connsiteY2" fmla="*/ 3589908 h 3589908"/>
              <a:gd name="connsiteX3" fmla="*/ 0 w 6366603"/>
              <a:gd name="connsiteY3" fmla="*/ 3589908 h 3589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66603" h="3589908">
                <a:moveTo>
                  <a:pt x="0" y="3589908"/>
                </a:moveTo>
                <a:lnTo>
                  <a:pt x="0" y="135508"/>
                </a:lnTo>
                <a:cubicBezTo>
                  <a:pt x="2751667" y="-592625"/>
                  <a:pt x="7586133" y="1765341"/>
                  <a:pt x="6083300" y="3589908"/>
                </a:cubicBezTo>
                <a:lnTo>
                  <a:pt x="0" y="3589908"/>
                </a:lnTo>
                <a:close/>
              </a:path>
            </a:pathLst>
          </a:custGeom>
          <a:solidFill>
            <a:srgbClr val="FFC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495300" y="107708"/>
            <a:ext cx="11201400" cy="6197600"/>
          </a:xfrm>
          <a:prstGeom prst="roundRect">
            <a:avLst>
              <a:gd name="adj" fmla="val 3012"/>
            </a:avLst>
          </a:prstGeom>
          <a:solidFill>
            <a:schemeClr val="bg1"/>
          </a:solidFill>
          <a:ln>
            <a:solidFill>
              <a:srgbClr val="A6CF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283808" y="341161"/>
            <a:ext cx="5518159" cy="5749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6. </a:t>
            </a:r>
            <a:r>
              <a:rPr lang="ko-KR" altLang="en-US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세부내용</a:t>
            </a:r>
            <a:r>
              <a:rPr lang="en-US" altLang="ko-KR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_</a:t>
            </a:r>
            <a:r>
              <a:rPr lang="ko-KR" altLang="en-US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기능</a:t>
            </a:r>
            <a:endParaRPr lang="en-US" altLang="ko-KR" sz="2400" b="1" i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867076" y="552692"/>
            <a:ext cx="364015" cy="36401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793" y="605409"/>
            <a:ext cx="258583" cy="25858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840C3C2-3C51-4483-9CCF-B42068343D15}"/>
              </a:ext>
            </a:extLst>
          </p:cNvPr>
          <p:cNvSpPr txBox="1"/>
          <p:nvPr/>
        </p:nvSpPr>
        <p:spPr>
          <a:xfrm>
            <a:off x="3546725" y="5362247"/>
            <a:ext cx="55198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네이버에 올라온 기사 수를 기반으로 해서 규모가 큰 축제를 추천</a:t>
            </a:r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BEB5C4C0-0B3E-4BF1-AE09-E754F45548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881" y="1341931"/>
            <a:ext cx="4717787" cy="3417652"/>
          </a:xfrm>
          <a:prstGeom prst="rect">
            <a:avLst/>
          </a:prstGeom>
        </p:spPr>
      </p:pic>
      <p:pic>
        <p:nvPicPr>
          <p:cNvPr id="9" name="그림 8" descr="스크린샷이(가) 표시된 사진&#10;&#10;자동 생성된 설명">
            <a:extLst>
              <a:ext uri="{FF2B5EF4-FFF2-40B4-BE49-F238E27FC236}">
                <a16:creationId xmlns:a16="http://schemas.microsoft.com/office/drawing/2014/main" id="{F0D12AFD-BDAB-4235-B937-274B1B2F99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1921" y="921702"/>
            <a:ext cx="3581262" cy="3837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299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자유형 9"/>
          <p:cNvSpPr/>
          <p:nvPr/>
        </p:nvSpPr>
        <p:spPr>
          <a:xfrm>
            <a:off x="0" y="3298936"/>
            <a:ext cx="4524277" cy="3559065"/>
          </a:xfrm>
          <a:custGeom>
            <a:avLst/>
            <a:gdLst>
              <a:gd name="connsiteX0" fmla="*/ 1250088 w 4524277"/>
              <a:gd name="connsiteY0" fmla="*/ 881 h 3559065"/>
              <a:gd name="connsiteX1" fmla="*/ 3497802 w 4524277"/>
              <a:gd name="connsiteY1" fmla="*/ 3559065 h 3559065"/>
              <a:gd name="connsiteX2" fmla="*/ 482600 w 4524277"/>
              <a:gd name="connsiteY2" fmla="*/ 3559065 h 3559065"/>
              <a:gd name="connsiteX3" fmla="*/ 0 w 4524277"/>
              <a:gd name="connsiteY3" fmla="*/ 3063765 h 3559065"/>
              <a:gd name="connsiteX4" fmla="*/ 0 w 4524277"/>
              <a:gd name="connsiteY4" fmla="*/ 953469 h 3559065"/>
              <a:gd name="connsiteX5" fmla="*/ 1250088 w 4524277"/>
              <a:gd name="connsiteY5" fmla="*/ 881 h 3559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24277" h="3559065">
                <a:moveTo>
                  <a:pt x="1250088" y="881"/>
                </a:moveTo>
                <a:cubicBezTo>
                  <a:pt x="3144850" y="60495"/>
                  <a:pt x="6105572" y="3127458"/>
                  <a:pt x="3497802" y="3559065"/>
                </a:cubicBezTo>
                <a:lnTo>
                  <a:pt x="482600" y="3559065"/>
                </a:lnTo>
                <a:lnTo>
                  <a:pt x="0" y="3063765"/>
                </a:lnTo>
                <a:lnTo>
                  <a:pt x="0" y="953469"/>
                </a:lnTo>
                <a:cubicBezTo>
                  <a:pt x="189922" y="246203"/>
                  <a:pt x="670059" y="-17369"/>
                  <a:pt x="1250088" y="881"/>
                </a:cubicBezTo>
                <a:close/>
              </a:path>
            </a:pathLst>
          </a:custGeom>
          <a:solidFill>
            <a:srgbClr val="A6CF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직각 삼각형 6"/>
          <p:cNvSpPr/>
          <p:nvPr/>
        </p:nvSpPr>
        <p:spPr>
          <a:xfrm flipH="1" flipV="1">
            <a:off x="5825396" y="0"/>
            <a:ext cx="6366603" cy="3589908"/>
          </a:xfrm>
          <a:custGeom>
            <a:avLst/>
            <a:gdLst>
              <a:gd name="connsiteX0" fmla="*/ 0 w 6083300"/>
              <a:gd name="connsiteY0" fmla="*/ 3454400 h 3454400"/>
              <a:gd name="connsiteX1" fmla="*/ 0 w 6083300"/>
              <a:gd name="connsiteY1" fmla="*/ 0 h 3454400"/>
              <a:gd name="connsiteX2" fmla="*/ 6083300 w 6083300"/>
              <a:gd name="connsiteY2" fmla="*/ 3454400 h 3454400"/>
              <a:gd name="connsiteX3" fmla="*/ 0 w 6083300"/>
              <a:gd name="connsiteY3" fmla="*/ 3454400 h 3454400"/>
              <a:gd name="connsiteX0" fmla="*/ 0 w 6083300"/>
              <a:gd name="connsiteY0" fmla="*/ 3454400 h 3454400"/>
              <a:gd name="connsiteX1" fmla="*/ 0 w 6083300"/>
              <a:gd name="connsiteY1" fmla="*/ 0 h 3454400"/>
              <a:gd name="connsiteX2" fmla="*/ 6083300 w 6083300"/>
              <a:gd name="connsiteY2" fmla="*/ 3454400 h 3454400"/>
              <a:gd name="connsiteX3" fmla="*/ 0 w 6083300"/>
              <a:gd name="connsiteY3" fmla="*/ 3454400 h 3454400"/>
              <a:gd name="connsiteX0" fmla="*/ 0 w 6083300"/>
              <a:gd name="connsiteY0" fmla="*/ 3839957 h 3839957"/>
              <a:gd name="connsiteX1" fmla="*/ 0 w 6083300"/>
              <a:gd name="connsiteY1" fmla="*/ 385557 h 3839957"/>
              <a:gd name="connsiteX2" fmla="*/ 6083300 w 6083300"/>
              <a:gd name="connsiteY2" fmla="*/ 3839957 h 3839957"/>
              <a:gd name="connsiteX3" fmla="*/ 0 w 6083300"/>
              <a:gd name="connsiteY3" fmla="*/ 3839957 h 3839957"/>
              <a:gd name="connsiteX0" fmla="*/ 0 w 6366603"/>
              <a:gd name="connsiteY0" fmla="*/ 3589908 h 3589908"/>
              <a:gd name="connsiteX1" fmla="*/ 0 w 6366603"/>
              <a:gd name="connsiteY1" fmla="*/ 135508 h 3589908"/>
              <a:gd name="connsiteX2" fmla="*/ 6083300 w 6366603"/>
              <a:gd name="connsiteY2" fmla="*/ 3589908 h 3589908"/>
              <a:gd name="connsiteX3" fmla="*/ 0 w 6366603"/>
              <a:gd name="connsiteY3" fmla="*/ 3589908 h 3589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66603" h="3589908">
                <a:moveTo>
                  <a:pt x="0" y="3589908"/>
                </a:moveTo>
                <a:lnTo>
                  <a:pt x="0" y="135508"/>
                </a:lnTo>
                <a:cubicBezTo>
                  <a:pt x="2751667" y="-592625"/>
                  <a:pt x="7586133" y="1765341"/>
                  <a:pt x="6083300" y="3589908"/>
                </a:cubicBezTo>
                <a:lnTo>
                  <a:pt x="0" y="3589908"/>
                </a:lnTo>
                <a:close/>
              </a:path>
            </a:pathLst>
          </a:custGeom>
          <a:solidFill>
            <a:srgbClr val="FFC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495299" y="200136"/>
            <a:ext cx="11201400" cy="6197600"/>
          </a:xfrm>
          <a:prstGeom prst="roundRect">
            <a:avLst>
              <a:gd name="adj" fmla="val 3012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867076" y="552692"/>
            <a:ext cx="364015" cy="36401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793" y="605409"/>
            <a:ext cx="258583" cy="258583"/>
          </a:xfrm>
          <a:prstGeom prst="rect">
            <a:avLst/>
          </a:prstGeom>
        </p:spPr>
      </p:pic>
      <p:graphicFrame>
        <p:nvGraphicFramePr>
          <p:cNvPr id="36" name="표 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2976411"/>
              </p:ext>
            </p:extLst>
          </p:nvPr>
        </p:nvGraphicFramePr>
        <p:xfrm>
          <a:off x="1121726" y="1468800"/>
          <a:ext cx="9948545" cy="40214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485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0048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향후</a:t>
                      </a:r>
                      <a:r>
                        <a:rPr kumimoji="0" lang="en-US" altLang="ko-KR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 </a:t>
                      </a:r>
                      <a:r>
                        <a:rPr kumimoji="0" lang="ko-KR" altLang="en-US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발전방향</a:t>
                      </a:r>
                      <a:endParaRPr kumimoji="0" lang="en-US" altLang="ko-KR" sz="2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+mn-cs"/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6CF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2345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원하는 축제 키워드를 검색하는 기능 추가 </a:t>
                      </a: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6CF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64633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해당 축제 홈페이지와 간단한 </a:t>
                      </a:r>
                      <a:r>
                        <a:rPr lang="ko-KR" altLang="en-US" sz="18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소개글</a:t>
                      </a:r>
                      <a:r>
                        <a:rPr lang="en-US" altLang="ko-KR" sz="1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</a:t>
                      </a:r>
                      <a:r>
                        <a:rPr lang="ko-KR" altLang="en-US" sz="1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이용요금을 확인할 수 있는 페이지 추가</a:t>
                      </a: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7384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축제 뿐만 아니라 콘서트</a:t>
                      </a:r>
                      <a:r>
                        <a:rPr lang="en-US" altLang="ko-KR" sz="1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전시회 데이터 추가</a:t>
                      </a: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1212187"/>
                  </a:ext>
                </a:extLst>
              </a:tr>
              <a:tr h="796763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여행 </a:t>
                      </a:r>
                      <a:r>
                        <a:rPr lang="ko-KR" altLang="en-US" sz="18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플랫폼으로서의</a:t>
                      </a:r>
                      <a:r>
                        <a:rPr lang="ko-KR" altLang="en-US" sz="1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발전 계획</a:t>
                      </a:r>
                    </a:p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en-US" altLang="ko-KR" sz="1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(</a:t>
                      </a:r>
                      <a:r>
                        <a:rPr lang="ko-KR" altLang="en-US" sz="1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여행 동선</a:t>
                      </a:r>
                      <a:r>
                        <a:rPr lang="en-US" altLang="ko-KR" sz="1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계획</a:t>
                      </a:r>
                      <a:r>
                        <a:rPr lang="en-US" altLang="ko-KR" sz="1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축제 정보 등의 콘텐츠 제공</a:t>
                      </a:r>
                      <a:r>
                        <a:rPr lang="en-US" altLang="ko-KR" sz="1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)</a:t>
                      </a:r>
                      <a:endParaRPr lang="ko-KR" altLang="en-US" sz="1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7D5A5AC4-1CB2-4121-A461-00289CC1A043}"/>
              </a:ext>
            </a:extLst>
          </p:cNvPr>
          <p:cNvSpPr/>
          <p:nvPr/>
        </p:nvSpPr>
        <p:spPr>
          <a:xfrm>
            <a:off x="1283808" y="431251"/>
            <a:ext cx="5518159" cy="5749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6. </a:t>
            </a:r>
            <a:r>
              <a:rPr lang="ko-KR" altLang="en-US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세부내용</a:t>
            </a:r>
            <a:r>
              <a:rPr lang="en-US" altLang="ko-KR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_</a:t>
            </a:r>
            <a:r>
              <a:rPr lang="ko-KR" altLang="en-US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향후 발전방향</a:t>
            </a:r>
            <a:endParaRPr lang="en-US" altLang="ko-KR" sz="2400" b="1" i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aphicFrame>
        <p:nvGraphicFramePr>
          <p:cNvPr id="2" name="개체 1">
            <a:extLst>
              <a:ext uri="{FF2B5EF4-FFF2-40B4-BE49-F238E27FC236}">
                <a16:creationId xmlns:a16="http://schemas.microsoft.com/office/drawing/2014/main" id="{1A6CE8A4-BD10-40BC-9FCC-685001CCF60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90385421"/>
              </p:ext>
            </p:extLst>
          </p:nvPr>
        </p:nvGraphicFramePr>
        <p:xfrm>
          <a:off x="92075" y="92075"/>
          <a:ext cx="6477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4" name="포장기 셸 개체" showAsIcon="1" r:id="rId4" imgW="648360" imgH="456480" progId="Package">
                  <p:embed/>
                </p:oleObj>
              </mc:Choice>
              <mc:Fallback>
                <p:oleObj name="포장기 셸 개체" showAsIcon="1" r:id="rId4" imgW="648360" imgH="45648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2075" y="92075"/>
                        <a:ext cx="647700" cy="457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개체 2">
            <a:extLst>
              <a:ext uri="{FF2B5EF4-FFF2-40B4-BE49-F238E27FC236}">
                <a16:creationId xmlns:a16="http://schemas.microsoft.com/office/drawing/2014/main" id="{3357E6AC-64C6-449F-8545-F7E59265AA3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04565345"/>
              </p:ext>
            </p:extLst>
          </p:nvPr>
        </p:nvGraphicFramePr>
        <p:xfrm>
          <a:off x="184150" y="184150"/>
          <a:ext cx="631825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5" name="포장기 셸 개체" showAsIcon="1" r:id="rId6" imgW="631800" imgH="456480" progId="Package">
                  <p:embed/>
                </p:oleObj>
              </mc:Choice>
              <mc:Fallback>
                <p:oleObj name="포장기 셸 개체" showAsIcon="1" r:id="rId6" imgW="631800" imgH="45648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84150" y="184150"/>
                        <a:ext cx="631825" cy="457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507686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>
            <a:off x="1989841" y="1774394"/>
            <a:ext cx="8174218" cy="3309210"/>
          </a:xfrm>
          <a:custGeom>
            <a:avLst/>
            <a:gdLst>
              <a:gd name="connsiteX0" fmla="*/ 5843210 w 8353685"/>
              <a:gd name="connsiteY0" fmla="*/ 1103077 h 5381201"/>
              <a:gd name="connsiteX1" fmla="*/ 3334789 w 8353685"/>
              <a:gd name="connsiteY1" fmla="*/ 3326 h 5381201"/>
              <a:gd name="connsiteX2" fmla="*/ 406237 w 8353685"/>
              <a:gd name="connsiteY2" fmla="*/ 917726 h 5381201"/>
              <a:gd name="connsiteX3" fmla="*/ 690443 w 8353685"/>
              <a:gd name="connsiteY3" fmla="*/ 4624753 h 5381201"/>
              <a:gd name="connsiteX4" fmla="*/ 6535189 w 8353685"/>
              <a:gd name="connsiteY4" fmla="*/ 5292018 h 5381201"/>
              <a:gd name="connsiteX5" fmla="*/ 8339275 w 8353685"/>
              <a:gd name="connsiteY5" fmla="*/ 3339650 h 5381201"/>
              <a:gd name="connsiteX6" fmla="*/ 5843210 w 8353685"/>
              <a:gd name="connsiteY6" fmla="*/ 1103077 h 5381201"/>
              <a:gd name="connsiteX0" fmla="*/ 7140669 w 8352903"/>
              <a:gd name="connsiteY0" fmla="*/ 1026980 h 5379245"/>
              <a:gd name="connsiteX1" fmla="*/ 3334789 w 8352903"/>
              <a:gd name="connsiteY1" fmla="*/ 1370 h 5379245"/>
              <a:gd name="connsiteX2" fmla="*/ 406237 w 8352903"/>
              <a:gd name="connsiteY2" fmla="*/ 915770 h 5379245"/>
              <a:gd name="connsiteX3" fmla="*/ 690443 w 8352903"/>
              <a:gd name="connsiteY3" fmla="*/ 4622797 h 5379245"/>
              <a:gd name="connsiteX4" fmla="*/ 6535189 w 8352903"/>
              <a:gd name="connsiteY4" fmla="*/ 5290062 h 5379245"/>
              <a:gd name="connsiteX5" fmla="*/ 8339275 w 8352903"/>
              <a:gd name="connsiteY5" fmla="*/ 3337694 h 5379245"/>
              <a:gd name="connsiteX6" fmla="*/ 7140669 w 8352903"/>
              <a:gd name="connsiteY6" fmla="*/ 1026980 h 5379245"/>
              <a:gd name="connsiteX0" fmla="*/ 6993034 w 8205268"/>
              <a:gd name="connsiteY0" fmla="*/ 1034925 h 5371982"/>
              <a:gd name="connsiteX1" fmla="*/ 3187154 w 8205268"/>
              <a:gd name="connsiteY1" fmla="*/ 9315 h 5371982"/>
              <a:gd name="connsiteX2" fmla="*/ 555165 w 8205268"/>
              <a:gd name="connsiteY2" fmla="*/ 1566266 h 5371982"/>
              <a:gd name="connsiteX3" fmla="*/ 542808 w 8205268"/>
              <a:gd name="connsiteY3" fmla="*/ 4630742 h 5371982"/>
              <a:gd name="connsiteX4" fmla="*/ 6387554 w 8205268"/>
              <a:gd name="connsiteY4" fmla="*/ 5298007 h 5371982"/>
              <a:gd name="connsiteX5" fmla="*/ 8191640 w 8205268"/>
              <a:gd name="connsiteY5" fmla="*/ 3345639 h 5371982"/>
              <a:gd name="connsiteX6" fmla="*/ 6993034 w 8205268"/>
              <a:gd name="connsiteY6" fmla="*/ 1034925 h 5371982"/>
              <a:gd name="connsiteX0" fmla="*/ 6656111 w 7868345"/>
              <a:gd name="connsiteY0" fmla="*/ 1034925 h 5381322"/>
              <a:gd name="connsiteX1" fmla="*/ 2850231 w 7868345"/>
              <a:gd name="connsiteY1" fmla="*/ 9315 h 5381322"/>
              <a:gd name="connsiteX2" fmla="*/ 218242 w 7868345"/>
              <a:gd name="connsiteY2" fmla="*/ 1566266 h 5381322"/>
              <a:gd name="connsiteX3" fmla="*/ 811366 w 7868345"/>
              <a:gd name="connsiteY3" fmla="*/ 4692526 h 5381322"/>
              <a:gd name="connsiteX4" fmla="*/ 6050631 w 7868345"/>
              <a:gd name="connsiteY4" fmla="*/ 5298007 h 5381322"/>
              <a:gd name="connsiteX5" fmla="*/ 7854717 w 7868345"/>
              <a:gd name="connsiteY5" fmla="*/ 3345639 h 5381322"/>
              <a:gd name="connsiteX6" fmla="*/ 6656111 w 7868345"/>
              <a:gd name="connsiteY6" fmla="*/ 1034925 h 5381322"/>
              <a:gd name="connsiteX0" fmla="*/ 6779651 w 7991885"/>
              <a:gd name="connsiteY0" fmla="*/ 1034925 h 5371982"/>
              <a:gd name="connsiteX1" fmla="*/ 2973771 w 7991885"/>
              <a:gd name="connsiteY1" fmla="*/ 9315 h 5371982"/>
              <a:gd name="connsiteX2" fmla="*/ 341782 w 7991885"/>
              <a:gd name="connsiteY2" fmla="*/ 1566266 h 5371982"/>
              <a:gd name="connsiteX3" fmla="*/ 675414 w 7991885"/>
              <a:gd name="connsiteY3" fmla="*/ 4630743 h 5371982"/>
              <a:gd name="connsiteX4" fmla="*/ 6174171 w 7991885"/>
              <a:gd name="connsiteY4" fmla="*/ 5298007 h 5371982"/>
              <a:gd name="connsiteX5" fmla="*/ 7978257 w 7991885"/>
              <a:gd name="connsiteY5" fmla="*/ 3345639 h 5371982"/>
              <a:gd name="connsiteX6" fmla="*/ 6779651 w 7991885"/>
              <a:gd name="connsiteY6" fmla="*/ 1034925 h 5371982"/>
              <a:gd name="connsiteX0" fmla="*/ 6736460 w 7951764"/>
              <a:gd name="connsiteY0" fmla="*/ 49375 h 4386432"/>
              <a:gd name="connsiteX1" fmla="*/ 2244780 w 7951764"/>
              <a:gd name="connsiteY1" fmla="*/ 763665 h 4386432"/>
              <a:gd name="connsiteX2" fmla="*/ 298591 w 7951764"/>
              <a:gd name="connsiteY2" fmla="*/ 580716 h 4386432"/>
              <a:gd name="connsiteX3" fmla="*/ 632223 w 7951764"/>
              <a:gd name="connsiteY3" fmla="*/ 3645193 h 4386432"/>
              <a:gd name="connsiteX4" fmla="*/ 6130980 w 7951764"/>
              <a:gd name="connsiteY4" fmla="*/ 4312457 h 4386432"/>
              <a:gd name="connsiteX5" fmla="*/ 7935066 w 7951764"/>
              <a:gd name="connsiteY5" fmla="*/ 2360089 h 4386432"/>
              <a:gd name="connsiteX6" fmla="*/ 6736460 w 7951764"/>
              <a:gd name="connsiteY6" fmla="*/ 49375 h 4386432"/>
              <a:gd name="connsiteX0" fmla="*/ 6787593 w 8002897"/>
              <a:gd name="connsiteY0" fmla="*/ 53650 h 4380574"/>
              <a:gd name="connsiteX1" fmla="*/ 2295913 w 8002897"/>
              <a:gd name="connsiteY1" fmla="*/ 767940 h 4380574"/>
              <a:gd name="connsiteX2" fmla="*/ 260824 w 8002897"/>
              <a:gd name="connsiteY2" fmla="*/ 1131091 h 4380574"/>
              <a:gd name="connsiteX3" fmla="*/ 683356 w 8002897"/>
              <a:gd name="connsiteY3" fmla="*/ 3649468 h 4380574"/>
              <a:gd name="connsiteX4" fmla="*/ 6182113 w 8002897"/>
              <a:gd name="connsiteY4" fmla="*/ 4316732 h 4380574"/>
              <a:gd name="connsiteX5" fmla="*/ 7986199 w 8002897"/>
              <a:gd name="connsiteY5" fmla="*/ 2364364 h 4380574"/>
              <a:gd name="connsiteX6" fmla="*/ 6787593 w 8002897"/>
              <a:gd name="connsiteY6" fmla="*/ 53650 h 4380574"/>
              <a:gd name="connsiteX0" fmla="*/ 6701591 w 8007750"/>
              <a:gd name="connsiteY0" fmla="*/ 53650 h 3693176"/>
              <a:gd name="connsiteX1" fmla="*/ 2209911 w 8007750"/>
              <a:gd name="connsiteY1" fmla="*/ 767940 h 3693176"/>
              <a:gd name="connsiteX2" fmla="*/ 174822 w 8007750"/>
              <a:gd name="connsiteY2" fmla="*/ 1131091 h 3693176"/>
              <a:gd name="connsiteX3" fmla="*/ 597354 w 8007750"/>
              <a:gd name="connsiteY3" fmla="*/ 3649468 h 3693176"/>
              <a:gd name="connsiteX4" fmla="*/ 4495911 w 8007750"/>
              <a:gd name="connsiteY4" fmla="*/ 2703832 h 3693176"/>
              <a:gd name="connsiteX5" fmla="*/ 7900197 w 8007750"/>
              <a:gd name="connsiteY5" fmla="*/ 2364364 h 3693176"/>
              <a:gd name="connsiteX6" fmla="*/ 6701591 w 8007750"/>
              <a:gd name="connsiteY6" fmla="*/ 53650 h 3693176"/>
              <a:gd name="connsiteX0" fmla="*/ 6701591 w 8007750"/>
              <a:gd name="connsiteY0" fmla="*/ 53650 h 3251401"/>
              <a:gd name="connsiteX1" fmla="*/ 2209911 w 8007750"/>
              <a:gd name="connsiteY1" fmla="*/ 767940 h 3251401"/>
              <a:gd name="connsiteX2" fmla="*/ 174822 w 8007750"/>
              <a:gd name="connsiteY2" fmla="*/ 1131091 h 3251401"/>
              <a:gd name="connsiteX3" fmla="*/ 597354 w 8007750"/>
              <a:gd name="connsiteY3" fmla="*/ 3179568 h 3251401"/>
              <a:gd name="connsiteX4" fmla="*/ 4495911 w 8007750"/>
              <a:gd name="connsiteY4" fmla="*/ 2703832 h 3251401"/>
              <a:gd name="connsiteX5" fmla="*/ 7900197 w 8007750"/>
              <a:gd name="connsiteY5" fmla="*/ 2364364 h 3251401"/>
              <a:gd name="connsiteX6" fmla="*/ 6701591 w 8007750"/>
              <a:gd name="connsiteY6" fmla="*/ 53650 h 3251401"/>
              <a:gd name="connsiteX0" fmla="*/ 6868059 w 8174218"/>
              <a:gd name="connsiteY0" fmla="*/ 53650 h 3309210"/>
              <a:gd name="connsiteX1" fmla="*/ 2376379 w 8174218"/>
              <a:gd name="connsiteY1" fmla="*/ 767940 h 3309210"/>
              <a:gd name="connsiteX2" fmla="*/ 341290 w 8174218"/>
              <a:gd name="connsiteY2" fmla="*/ 1131091 h 3309210"/>
              <a:gd name="connsiteX3" fmla="*/ 446322 w 8174218"/>
              <a:gd name="connsiteY3" fmla="*/ 3243068 h 3309210"/>
              <a:gd name="connsiteX4" fmla="*/ 4662379 w 8174218"/>
              <a:gd name="connsiteY4" fmla="*/ 2703832 h 3309210"/>
              <a:gd name="connsiteX5" fmla="*/ 8066665 w 8174218"/>
              <a:gd name="connsiteY5" fmla="*/ 2364364 h 3309210"/>
              <a:gd name="connsiteX6" fmla="*/ 6868059 w 8174218"/>
              <a:gd name="connsiteY6" fmla="*/ 53650 h 3309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174218" h="3309210">
                <a:moveTo>
                  <a:pt x="6868059" y="53650"/>
                </a:moveTo>
                <a:cubicBezTo>
                  <a:pt x="5919678" y="-212421"/>
                  <a:pt x="3464174" y="588367"/>
                  <a:pt x="2376379" y="767940"/>
                </a:cubicBezTo>
                <a:cubicBezTo>
                  <a:pt x="1288584" y="947513"/>
                  <a:pt x="662966" y="718570"/>
                  <a:pt x="341290" y="1131091"/>
                </a:cubicBezTo>
                <a:cubicBezTo>
                  <a:pt x="19614" y="1543612"/>
                  <a:pt x="-273860" y="2980945"/>
                  <a:pt x="446322" y="3243068"/>
                </a:cubicBezTo>
                <a:cubicBezTo>
                  <a:pt x="1166504" y="3505192"/>
                  <a:pt x="3387574" y="2918016"/>
                  <a:pt x="4662379" y="2703832"/>
                </a:cubicBezTo>
                <a:cubicBezTo>
                  <a:pt x="5937184" y="2489648"/>
                  <a:pt x="7699052" y="2806061"/>
                  <a:pt x="8066665" y="2364364"/>
                </a:cubicBezTo>
                <a:cubicBezTo>
                  <a:pt x="8434278" y="1922667"/>
                  <a:pt x="7816440" y="319721"/>
                  <a:pt x="6868059" y="5365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2682118" y="2322066"/>
            <a:ext cx="6367274" cy="17010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80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Q &amp; A</a:t>
            </a:r>
            <a:endParaRPr lang="ko-KR" altLang="en-US" sz="8000" b="1" i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8806293" y="2929489"/>
            <a:ext cx="486198" cy="486198"/>
            <a:chOff x="867076" y="552692"/>
            <a:chExt cx="364015" cy="364015"/>
          </a:xfrm>
        </p:grpSpPr>
        <p:sp>
          <p:nvSpPr>
            <p:cNvPr id="15" name="타원 14"/>
            <p:cNvSpPr/>
            <p:nvPr/>
          </p:nvSpPr>
          <p:spPr>
            <a:xfrm>
              <a:off x="867076" y="552692"/>
              <a:ext cx="364015" cy="36401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9793" y="605409"/>
              <a:ext cx="258583" cy="258583"/>
            </a:xfrm>
            <a:prstGeom prst="rect">
              <a:avLst/>
            </a:prstGeom>
          </p:spPr>
        </p:pic>
      </p:grpSp>
      <p:sp>
        <p:nvSpPr>
          <p:cNvPr id="11" name="타원 10"/>
          <p:cNvSpPr/>
          <p:nvPr/>
        </p:nvSpPr>
        <p:spPr>
          <a:xfrm>
            <a:off x="8869392" y="3595687"/>
            <a:ext cx="360000" cy="360000"/>
          </a:xfrm>
          <a:prstGeom prst="ellipse">
            <a:avLst/>
          </a:prstGeom>
          <a:solidFill>
            <a:srgbClr val="70B5CE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" name="타원 2"/>
          <p:cNvSpPr/>
          <p:nvPr/>
        </p:nvSpPr>
        <p:spPr>
          <a:xfrm>
            <a:off x="8869392" y="2389489"/>
            <a:ext cx="360000" cy="360000"/>
          </a:xfrm>
          <a:prstGeom prst="ellipse">
            <a:avLst/>
          </a:prstGeom>
          <a:solidFill>
            <a:srgbClr val="FFCABA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6" name="자유형 15"/>
          <p:cNvSpPr/>
          <p:nvPr/>
        </p:nvSpPr>
        <p:spPr>
          <a:xfrm>
            <a:off x="1816100" y="1598397"/>
            <a:ext cx="8521700" cy="3661205"/>
          </a:xfrm>
          <a:custGeom>
            <a:avLst/>
            <a:gdLst>
              <a:gd name="connsiteX0" fmla="*/ 5843210 w 8353685"/>
              <a:gd name="connsiteY0" fmla="*/ 1103077 h 5381201"/>
              <a:gd name="connsiteX1" fmla="*/ 3334789 w 8353685"/>
              <a:gd name="connsiteY1" fmla="*/ 3326 h 5381201"/>
              <a:gd name="connsiteX2" fmla="*/ 406237 w 8353685"/>
              <a:gd name="connsiteY2" fmla="*/ 917726 h 5381201"/>
              <a:gd name="connsiteX3" fmla="*/ 690443 w 8353685"/>
              <a:gd name="connsiteY3" fmla="*/ 4624753 h 5381201"/>
              <a:gd name="connsiteX4" fmla="*/ 6535189 w 8353685"/>
              <a:gd name="connsiteY4" fmla="*/ 5292018 h 5381201"/>
              <a:gd name="connsiteX5" fmla="*/ 8339275 w 8353685"/>
              <a:gd name="connsiteY5" fmla="*/ 3339650 h 5381201"/>
              <a:gd name="connsiteX6" fmla="*/ 5843210 w 8353685"/>
              <a:gd name="connsiteY6" fmla="*/ 1103077 h 5381201"/>
              <a:gd name="connsiteX0" fmla="*/ 7140669 w 8352903"/>
              <a:gd name="connsiteY0" fmla="*/ 1026980 h 5379245"/>
              <a:gd name="connsiteX1" fmla="*/ 3334789 w 8352903"/>
              <a:gd name="connsiteY1" fmla="*/ 1370 h 5379245"/>
              <a:gd name="connsiteX2" fmla="*/ 406237 w 8352903"/>
              <a:gd name="connsiteY2" fmla="*/ 915770 h 5379245"/>
              <a:gd name="connsiteX3" fmla="*/ 690443 w 8352903"/>
              <a:gd name="connsiteY3" fmla="*/ 4622797 h 5379245"/>
              <a:gd name="connsiteX4" fmla="*/ 6535189 w 8352903"/>
              <a:gd name="connsiteY4" fmla="*/ 5290062 h 5379245"/>
              <a:gd name="connsiteX5" fmla="*/ 8339275 w 8352903"/>
              <a:gd name="connsiteY5" fmla="*/ 3337694 h 5379245"/>
              <a:gd name="connsiteX6" fmla="*/ 7140669 w 8352903"/>
              <a:gd name="connsiteY6" fmla="*/ 1026980 h 5379245"/>
              <a:gd name="connsiteX0" fmla="*/ 6993034 w 8205268"/>
              <a:gd name="connsiteY0" fmla="*/ 1034925 h 5371982"/>
              <a:gd name="connsiteX1" fmla="*/ 3187154 w 8205268"/>
              <a:gd name="connsiteY1" fmla="*/ 9315 h 5371982"/>
              <a:gd name="connsiteX2" fmla="*/ 555165 w 8205268"/>
              <a:gd name="connsiteY2" fmla="*/ 1566266 h 5371982"/>
              <a:gd name="connsiteX3" fmla="*/ 542808 w 8205268"/>
              <a:gd name="connsiteY3" fmla="*/ 4630742 h 5371982"/>
              <a:gd name="connsiteX4" fmla="*/ 6387554 w 8205268"/>
              <a:gd name="connsiteY4" fmla="*/ 5298007 h 5371982"/>
              <a:gd name="connsiteX5" fmla="*/ 8191640 w 8205268"/>
              <a:gd name="connsiteY5" fmla="*/ 3345639 h 5371982"/>
              <a:gd name="connsiteX6" fmla="*/ 6993034 w 8205268"/>
              <a:gd name="connsiteY6" fmla="*/ 1034925 h 5371982"/>
              <a:gd name="connsiteX0" fmla="*/ 6656111 w 7868345"/>
              <a:gd name="connsiteY0" fmla="*/ 1034925 h 5381322"/>
              <a:gd name="connsiteX1" fmla="*/ 2850231 w 7868345"/>
              <a:gd name="connsiteY1" fmla="*/ 9315 h 5381322"/>
              <a:gd name="connsiteX2" fmla="*/ 218242 w 7868345"/>
              <a:gd name="connsiteY2" fmla="*/ 1566266 h 5381322"/>
              <a:gd name="connsiteX3" fmla="*/ 811366 w 7868345"/>
              <a:gd name="connsiteY3" fmla="*/ 4692526 h 5381322"/>
              <a:gd name="connsiteX4" fmla="*/ 6050631 w 7868345"/>
              <a:gd name="connsiteY4" fmla="*/ 5298007 h 5381322"/>
              <a:gd name="connsiteX5" fmla="*/ 7854717 w 7868345"/>
              <a:gd name="connsiteY5" fmla="*/ 3345639 h 5381322"/>
              <a:gd name="connsiteX6" fmla="*/ 6656111 w 7868345"/>
              <a:gd name="connsiteY6" fmla="*/ 1034925 h 5381322"/>
              <a:gd name="connsiteX0" fmla="*/ 6779651 w 7991885"/>
              <a:gd name="connsiteY0" fmla="*/ 1034925 h 5371982"/>
              <a:gd name="connsiteX1" fmla="*/ 2973771 w 7991885"/>
              <a:gd name="connsiteY1" fmla="*/ 9315 h 5371982"/>
              <a:gd name="connsiteX2" fmla="*/ 341782 w 7991885"/>
              <a:gd name="connsiteY2" fmla="*/ 1566266 h 5371982"/>
              <a:gd name="connsiteX3" fmla="*/ 675414 w 7991885"/>
              <a:gd name="connsiteY3" fmla="*/ 4630743 h 5371982"/>
              <a:gd name="connsiteX4" fmla="*/ 6174171 w 7991885"/>
              <a:gd name="connsiteY4" fmla="*/ 5298007 h 5371982"/>
              <a:gd name="connsiteX5" fmla="*/ 7978257 w 7991885"/>
              <a:gd name="connsiteY5" fmla="*/ 3345639 h 5371982"/>
              <a:gd name="connsiteX6" fmla="*/ 6779651 w 7991885"/>
              <a:gd name="connsiteY6" fmla="*/ 1034925 h 5371982"/>
              <a:gd name="connsiteX0" fmla="*/ 6736460 w 7951764"/>
              <a:gd name="connsiteY0" fmla="*/ 49375 h 4386432"/>
              <a:gd name="connsiteX1" fmla="*/ 2244780 w 7951764"/>
              <a:gd name="connsiteY1" fmla="*/ 763665 h 4386432"/>
              <a:gd name="connsiteX2" fmla="*/ 298591 w 7951764"/>
              <a:gd name="connsiteY2" fmla="*/ 580716 h 4386432"/>
              <a:gd name="connsiteX3" fmla="*/ 632223 w 7951764"/>
              <a:gd name="connsiteY3" fmla="*/ 3645193 h 4386432"/>
              <a:gd name="connsiteX4" fmla="*/ 6130980 w 7951764"/>
              <a:gd name="connsiteY4" fmla="*/ 4312457 h 4386432"/>
              <a:gd name="connsiteX5" fmla="*/ 7935066 w 7951764"/>
              <a:gd name="connsiteY5" fmla="*/ 2360089 h 4386432"/>
              <a:gd name="connsiteX6" fmla="*/ 6736460 w 7951764"/>
              <a:gd name="connsiteY6" fmla="*/ 49375 h 4386432"/>
              <a:gd name="connsiteX0" fmla="*/ 6787593 w 8002897"/>
              <a:gd name="connsiteY0" fmla="*/ 53650 h 4380574"/>
              <a:gd name="connsiteX1" fmla="*/ 2295913 w 8002897"/>
              <a:gd name="connsiteY1" fmla="*/ 767940 h 4380574"/>
              <a:gd name="connsiteX2" fmla="*/ 260824 w 8002897"/>
              <a:gd name="connsiteY2" fmla="*/ 1131091 h 4380574"/>
              <a:gd name="connsiteX3" fmla="*/ 683356 w 8002897"/>
              <a:gd name="connsiteY3" fmla="*/ 3649468 h 4380574"/>
              <a:gd name="connsiteX4" fmla="*/ 6182113 w 8002897"/>
              <a:gd name="connsiteY4" fmla="*/ 4316732 h 4380574"/>
              <a:gd name="connsiteX5" fmla="*/ 7986199 w 8002897"/>
              <a:gd name="connsiteY5" fmla="*/ 2364364 h 4380574"/>
              <a:gd name="connsiteX6" fmla="*/ 6787593 w 8002897"/>
              <a:gd name="connsiteY6" fmla="*/ 53650 h 4380574"/>
              <a:gd name="connsiteX0" fmla="*/ 6701591 w 8007750"/>
              <a:gd name="connsiteY0" fmla="*/ 53650 h 3693176"/>
              <a:gd name="connsiteX1" fmla="*/ 2209911 w 8007750"/>
              <a:gd name="connsiteY1" fmla="*/ 767940 h 3693176"/>
              <a:gd name="connsiteX2" fmla="*/ 174822 w 8007750"/>
              <a:gd name="connsiteY2" fmla="*/ 1131091 h 3693176"/>
              <a:gd name="connsiteX3" fmla="*/ 597354 w 8007750"/>
              <a:gd name="connsiteY3" fmla="*/ 3649468 h 3693176"/>
              <a:gd name="connsiteX4" fmla="*/ 4495911 w 8007750"/>
              <a:gd name="connsiteY4" fmla="*/ 2703832 h 3693176"/>
              <a:gd name="connsiteX5" fmla="*/ 7900197 w 8007750"/>
              <a:gd name="connsiteY5" fmla="*/ 2364364 h 3693176"/>
              <a:gd name="connsiteX6" fmla="*/ 6701591 w 8007750"/>
              <a:gd name="connsiteY6" fmla="*/ 53650 h 3693176"/>
              <a:gd name="connsiteX0" fmla="*/ 6701591 w 8007750"/>
              <a:gd name="connsiteY0" fmla="*/ 53650 h 3251401"/>
              <a:gd name="connsiteX1" fmla="*/ 2209911 w 8007750"/>
              <a:gd name="connsiteY1" fmla="*/ 767940 h 3251401"/>
              <a:gd name="connsiteX2" fmla="*/ 174822 w 8007750"/>
              <a:gd name="connsiteY2" fmla="*/ 1131091 h 3251401"/>
              <a:gd name="connsiteX3" fmla="*/ 597354 w 8007750"/>
              <a:gd name="connsiteY3" fmla="*/ 3179568 h 3251401"/>
              <a:gd name="connsiteX4" fmla="*/ 4495911 w 8007750"/>
              <a:gd name="connsiteY4" fmla="*/ 2703832 h 3251401"/>
              <a:gd name="connsiteX5" fmla="*/ 7900197 w 8007750"/>
              <a:gd name="connsiteY5" fmla="*/ 2364364 h 3251401"/>
              <a:gd name="connsiteX6" fmla="*/ 6701591 w 8007750"/>
              <a:gd name="connsiteY6" fmla="*/ 53650 h 3251401"/>
              <a:gd name="connsiteX0" fmla="*/ 6868059 w 8174218"/>
              <a:gd name="connsiteY0" fmla="*/ 53650 h 3309210"/>
              <a:gd name="connsiteX1" fmla="*/ 2376379 w 8174218"/>
              <a:gd name="connsiteY1" fmla="*/ 767940 h 3309210"/>
              <a:gd name="connsiteX2" fmla="*/ 341290 w 8174218"/>
              <a:gd name="connsiteY2" fmla="*/ 1131091 h 3309210"/>
              <a:gd name="connsiteX3" fmla="*/ 446322 w 8174218"/>
              <a:gd name="connsiteY3" fmla="*/ 3243068 h 3309210"/>
              <a:gd name="connsiteX4" fmla="*/ 4662379 w 8174218"/>
              <a:gd name="connsiteY4" fmla="*/ 2703832 h 3309210"/>
              <a:gd name="connsiteX5" fmla="*/ 8066665 w 8174218"/>
              <a:gd name="connsiteY5" fmla="*/ 2364364 h 3309210"/>
              <a:gd name="connsiteX6" fmla="*/ 6868059 w 8174218"/>
              <a:gd name="connsiteY6" fmla="*/ 53650 h 3309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174218" h="3309210">
                <a:moveTo>
                  <a:pt x="6868059" y="53650"/>
                </a:moveTo>
                <a:cubicBezTo>
                  <a:pt x="5919678" y="-212421"/>
                  <a:pt x="3464174" y="588367"/>
                  <a:pt x="2376379" y="767940"/>
                </a:cubicBezTo>
                <a:cubicBezTo>
                  <a:pt x="1288584" y="947513"/>
                  <a:pt x="662966" y="718570"/>
                  <a:pt x="341290" y="1131091"/>
                </a:cubicBezTo>
                <a:cubicBezTo>
                  <a:pt x="19614" y="1543612"/>
                  <a:pt x="-273860" y="2980945"/>
                  <a:pt x="446322" y="3243068"/>
                </a:cubicBezTo>
                <a:cubicBezTo>
                  <a:pt x="1166504" y="3505192"/>
                  <a:pt x="3387574" y="2918016"/>
                  <a:pt x="4662379" y="2703832"/>
                </a:cubicBezTo>
                <a:cubicBezTo>
                  <a:pt x="5937184" y="2489648"/>
                  <a:pt x="7699052" y="2806061"/>
                  <a:pt x="8066665" y="2364364"/>
                </a:cubicBezTo>
                <a:cubicBezTo>
                  <a:pt x="8434278" y="1922667"/>
                  <a:pt x="7816440" y="319721"/>
                  <a:pt x="6868059" y="53650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5ACD253-A52B-4611-8D51-3C48EE9F1252}"/>
              </a:ext>
            </a:extLst>
          </p:cNvPr>
          <p:cNvSpPr txBox="1"/>
          <p:nvPr/>
        </p:nvSpPr>
        <p:spPr>
          <a:xfrm>
            <a:off x="5781675" y="6210300"/>
            <a:ext cx="6000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5C5C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https://editor.p5js.org/krh963852/sketches/_bm7NDLBO</a:t>
            </a:r>
            <a:endParaRPr lang="ko-KR" altLang="en-US" dirty="0">
              <a:solidFill>
                <a:srgbClr val="C5C5C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647299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자유형 9"/>
          <p:cNvSpPr/>
          <p:nvPr/>
        </p:nvSpPr>
        <p:spPr>
          <a:xfrm>
            <a:off x="0" y="3298936"/>
            <a:ext cx="4524277" cy="3559065"/>
          </a:xfrm>
          <a:custGeom>
            <a:avLst/>
            <a:gdLst>
              <a:gd name="connsiteX0" fmla="*/ 1250088 w 4524277"/>
              <a:gd name="connsiteY0" fmla="*/ 881 h 3559065"/>
              <a:gd name="connsiteX1" fmla="*/ 3497802 w 4524277"/>
              <a:gd name="connsiteY1" fmla="*/ 3559065 h 3559065"/>
              <a:gd name="connsiteX2" fmla="*/ 482600 w 4524277"/>
              <a:gd name="connsiteY2" fmla="*/ 3559065 h 3559065"/>
              <a:gd name="connsiteX3" fmla="*/ 0 w 4524277"/>
              <a:gd name="connsiteY3" fmla="*/ 3063765 h 3559065"/>
              <a:gd name="connsiteX4" fmla="*/ 0 w 4524277"/>
              <a:gd name="connsiteY4" fmla="*/ 953469 h 3559065"/>
              <a:gd name="connsiteX5" fmla="*/ 1250088 w 4524277"/>
              <a:gd name="connsiteY5" fmla="*/ 881 h 3559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24277" h="3559065">
                <a:moveTo>
                  <a:pt x="1250088" y="881"/>
                </a:moveTo>
                <a:cubicBezTo>
                  <a:pt x="3144850" y="60495"/>
                  <a:pt x="6105572" y="3127458"/>
                  <a:pt x="3497802" y="3559065"/>
                </a:cubicBezTo>
                <a:lnTo>
                  <a:pt x="482600" y="3559065"/>
                </a:lnTo>
                <a:lnTo>
                  <a:pt x="0" y="3063765"/>
                </a:lnTo>
                <a:lnTo>
                  <a:pt x="0" y="953469"/>
                </a:lnTo>
                <a:cubicBezTo>
                  <a:pt x="189922" y="246203"/>
                  <a:pt x="670059" y="-17369"/>
                  <a:pt x="1250088" y="881"/>
                </a:cubicBezTo>
                <a:close/>
              </a:path>
            </a:pathLst>
          </a:custGeom>
          <a:solidFill>
            <a:srgbClr val="A6CF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직각 삼각형 6"/>
          <p:cNvSpPr/>
          <p:nvPr/>
        </p:nvSpPr>
        <p:spPr>
          <a:xfrm flipH="1" flipV="1">
            <a:off x="5825396" y="0"/>
            <a:ext cx="6366603" cy="3589908"/>
          </a:xfrm>
          <a:custGeom>
            <a:avLst/>
            <a:gdLst>
              <a:gd name="connsiteX0" fmla="*/ 0 w 6083300"/>
              <a:gd name="connsiteY0" fmla="*/ 3454400 h 3454400"/>
              <a:gd name="connsiteX1" fmla="*/ 0 w 6083300"/>
              <a:gd name="connsiteY1" fmla="*/ 0 h 3454400"/>
              <a:gd name="connsiteX2" fmla="*/ 6083300 w 6083300"/>
              <a:gd name="connsiteY2" fmla="*/ 3454400 h 3454400"/>
              <a:gd name="connsiteX3" fmla="*/ 0 w 6083300"/>
              <a:gd name="connsiteY3" fmla="*/ 3454400 h 3454400"/>
              <a:gd name="connsiteX0" fmla="*/ 0 w 6083300"/>
              <a:gd name="connsiteY0" fmla="*/ 3454400 h 3454400"/>
              <a:gd name="connsiteX1" fmla="*/ 0 w 6083300"/>
              <a:gd name="connsiteY1" fmla="*/ 0 h 3454400"/>
              <a:gd name="connsiteX2" fmla="*/ 6083300 w 6083300"/>
              <a:gd name="connsiteY2" fmla="*/ 3454400 h 3454400"/>
              <a:gd name="connsiteX3" fmla="*/ 0 w 6083300"/>
              <a:gd name="connsiteY3" fmla="*/ 3454400 h 3454400"/>
              <a:gd name="connsiteX0" fmla="*/ 0 w 6083300"/>
              <a:gd name="connsiteY0" fmla="*/ 3839957 h 3839957"/>
              <a:gd name="connsiteX1" fmla="*/ 0 w 6083300"/>
              <a:gd name="connsiteY1" fmla="*/ 385557 h 3839957"/>
              <a:gd name="connsiteX2" fmla="*/ 6083300 w 6083300"/>
              <a:gd name="connsiteY2" fmla="*/ 3839957 h 3839957"/>
              <a:gd name="connsiteX3" fmla="*/ 0 w 6083300"/>
              <a:gd name="connsiteY3" fmla="*/ 3839957 h 3839957"/>
              <a:gd name="connsiteX0" fmla="*/ 0 w 6366603"/>
              <a:gd name="connsiteY0" fmla="*/ 3589908 h 3589908"/>
              <a:gd name="connsiteX1" fmla="*/ 0 w 6366603"/>
              <a:gd name="connsiteY1" fmla="*/ 135508 h 3589908"/>
              <a:gd name="connsiteX2" fmla="*/ 6083300 w 6366603"/>
              <a:gd name="connsiteY2" fmla="*/ 3589908 h 3589908"/>
              <a:gd name="connsiteX3" fmla="*/ 0 w 6366603"/>
              <a:gd name="connsiteY3" fmla="*/ 3589908 h 3589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66603" h="3589908">
                <a:moveTo>
                  <a:pt x="0" y="3589908"/>
                </a:moveTo>
                <a:lnTo>
                  <a:pt x="0" y="135508"/>
                </a:lnTo>
                <a:cubicBezTo>
                  <a:pt x="2751667" y="-592625"/>
                  <a:pt x="7586133" y="1765341"/>
                  <a:pt x="6083300" y="3589908"/>
                </a:cubicBezTo>
                <a:lnTo>
                  <a:pt x="0" y="3589908"/>
                </a:lnTo>
                <a:close/>
              </a:path>
            </a:pathLst>
          </a:custGeom>
          <a:solidFill>
            <a:srgbClr val="FFC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495300" y="330200"/>
            <a:ext cx="11201400" cy="6197600"/>
          </a:xfrm>
          <a:prstGeom prst="roundRect">
            <a:avLst>
              <a:gd name="adj" fmla="val 3012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283808" y="341161"/>
            <a:ext cx="5518159" cy="5749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1. </a:t>
            </a:r>
            <a:r>
              <a:rPr lang="ko-KR" altLang="en-US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프로젝트 개요</a:t>
            </a:r>
            <a:endParaRPr lang="en-US" altLang="ko-KR" sz="2400" b="1" i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867076" y="552692"/>
            <a:ext cx="364015" cy="36401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793" y="605409"/>
            <a:ext cx="258583" cy="258583"/>
          </a:xfrm>
          <a:prstGeom prst="rect">
            <a:avLst/>
          </a:prstGeom>
        </p:spPr>
      </p:pic>
      <p:sp>
        <p:nvSpPr>
          <p:cNvPr id="32" name="직사각형 31"/>
          <p:cNvSpPr/>
          <p:nvPr/>
        </p:nvSpPr>
        <p:spPr>
          <a:xfrm>
            <a:off x="2513184" y="1831552"/>
            <a:ext cx="1106227" cy="410569"/>
          </a:xfrm>
          <a:prstGeom prst="rect">
            <a:avLst/>
          </a:prstGeom>
        </p:spPr>
        <p:txBody>
          <a:bodyPr wrap="none">
            <a:prstTxWarp prst="textArchUp">
              <a:avLst/>
            </a:prstTxWarp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prstClr val="white"/>
                </a:solidFill>
              </a:rPr>
              <a:t>CONTENTS A</a:t>
            </a:r>
          </a:p>
        </p:txBody>
      </p:sp>
      <p:sp>
        <p:nvSpPr>
          <p:cNvPr id="33" name="직사각형 32"/>
          <p:cNvSpPr/>
          <p:nvPr/>
        </p:nvSpPr>
        <p:spPr>
          <a:xfrm>
            <a:off x="4467034" y="1831552"/>
            <a:ext cx="1106227" cy="410569"/>
          </a:xfrm>
          <a:prstGeom prst="rect">
            <a:avLst/>
          </a:prstGeom>
        </p:spPr>
        <p:txBody>
          <a:bodyPr wrap="none">
            <a:prstTxWarp prst="textArchUp">
              <a:avLst/>
            </a:prstTxWarp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prstClr val="white"/>
                </a:solidFill>
              </a:rPr>
              <a:t>ONTENTS A</a:t>
            </a:r>
          </a:p>
        </p:txBody>
      </p:sp>
      <p:sp>
        <p:nvSpPr>
          <p:cNvPr id="42" name="모서리가 둥근 직사각형 27">
            <a:extLst>
              <a:ext uri="{FF2B5EF4-FFF2-40B4-BE49-F238E27FC236}">
                <a16:creationId xmlns:a16="http://schemas.microsoft.com/office/drawing/2014/main" id="{95A830A1-30F2-4765-9B8F-D118C3F2B8AE}"/>
              </a:ext>
            </a:extLst>
          </p:cNvPr>
          <p:cNvSpPr/>
          <p:nvPr/>
        </p:nvSpPr>
        <p:spPr>
          <a:xfrm>
            <a:off x="1766005" y="2369100"/>
            <a:ext cx="8265743" cy="2244869"/>
          </a:xfrm>
          <a:prstGeom prst="roundRect">
            <a:avLst>
              <a:gd name="adj" fmla="val 9910"/>
            </a:avLst>
          </a:prstGeom>
          <a:gradFill flip="none" rotWithShape="1">
            <a:gsLst>
              <a:gs pos="73000">
                <a:schemeClr val="bg1"/>
              </a:gs>
              <a:gs pos="21000">
                <a:schemeClr val="bg1">
                  <a:lumMod val="95000"/>
                </a:schemeClr>
              </a:gs>
              <a:gs pos="0">
                <a:schemeClr val="bg1">
                  <a:lumMod val="95000"/>
                </a:schemeClr>
              </a:gs>
            </a:gsLst>
            <a:lin ang="3000000" scaled="0"/>
            <a:tileRect/>
          </a:gradFill>
          <a:ln w="25400">
            <a:solidFill>
              <a:schemeClr val="bg1">
                <a:lumMod val="95000"/>
              </a:schemeClr>
            </a:solidFill>
          </a:ln>
          <a:effectLst>
            <a:outerShdw blurRad="609600" dist="393700" dir="2700000" sx="90000" sy="90000" algn="tl" rotWithShape="0">
              <a:prstClr val="black">
                <a:alpha val="21000"/>
              </a:prst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12700">
            <a:contourClr>
              <a:schemeClr val="bg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216000" rtlCol="0" anchor="ctr" anchorCtr="0"/>
          <a:lstStyle/>
          <a:p>
            <a:pPr algn="ctr">
              <a:lnSpc>
                <a:spcPct val="150000"/>
              </a:lnSpc>
            </a:pPr>
            <a:r>
              <a:rPr lang="en-US" altLang="ko-KR" sz="2800" b="1" dirty="0">
                <a:solidFill>
                  <a:prstClr val="black">
                    <a:lumMod val="75000"/>
                    <a:lumOff val="25000"/>
                  </a:prst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P5.JS </a:t>
            </a:r>
            <a:r>
              <a:rPr lang="ko-KR" altLang="en-US" sz="2800" dirty="0">
                <a:solidFill>
                  <a:prstClr val="black">
                    <a:lumMod val="75000"/>
                    <a:lumOff val="25000"/>
                  </a:prst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를 이용해 </a:t>
            </a:r>
            <a:r>
              <a:rPr lang="ko-KR" altLang="en-US" sz="2800" b="1" dirty="0">
                <a:solidFill>
                  <a:prstClr val="black">
                    <a:lumMod val="75000"/>
                    <a:lumOff val="25000"/>
                  </a:prst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축제 데이터를 시각화</a:t>
            </a:r>
            <a:r>
              <a:rPr lang="ko-KR" altLang="en-US" sz="2800" dirty="0">
                <a:solidFill>
                  <a:prstClr val="black">
                    <a:lumMod val="75000"/>
                    <a:lumOff val="25000"/>
                  </a:prst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하여</a:t>
            </a:r>
            <a:br>
              <a:rPr lang="en-US" altLang="ko-KR" sz="2800" dirty="0">
                <a:solidFill>
                  <a:prstClr val="black">
                    <a:lumMod val="75000"/>
                    <a:lumOff val="25000"/>
                  </a:prst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</a:br>
            <a:r>
              <a:rPr lang="ko-KR" altLang="en-US" sz="2800" b="1" dirty="0">
                <a:solidFill>
                  <a:prstClr val="black">
                    <a:lumMod val="75000"/>
                    <a:lumOff val="25000"/>
                  </a:prst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국내 여행을 위한 축제 지도 웹 개발 </a:t>
            </a:r>
            <a:endParaRPr lang="ko-KR" altLang="en-US" sz="2800" b="1" dirty="0">
              <a:solidFill>
                <a:prstClr val="white">
                  <a:lumMod val="65000"/>
                </a:prst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BE2468F8-8F67-4EC4-9F04-8815C2A9E507}"/>
              </a:ext>
            </a:extLst>
          </p:cNvPr>
          <p:cNvGrpSpPr/>
          <p:nvPr/>
        </p:nvGrpSpPr>
        <p:grpSpPr>
          <a:xfrm>
            <a:off x="1568833" y="2206798"/>
            <a:ext cx="10720821" cy="2455815"/>
            <a:chOff x="4786212" y="2519001"/>
            <a:chExt cx="3103713" cy="3779002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3D9D89C5-3D13-4B97-87AF-035B6377D637}"/>
                </a:ext>
              </a:extLst>
            </p:cNvPr>
            <p:cNvGrpSpPr/>
            <p:nvPr/>
          </p:nvGrpSpPr>
          <p:grpSpPr>
            <a:xfrm>
              <a:off x="5066839" y="2519001"/>
              <a:ext cx="2261834" cy="561252"/>
              <a:chOff x="5066839" y="2519001"/>
              <a:chExt cx="2261834" cy="561252"/>
            </a:xfrm>
          </p:grpSpPr>
          <p:sp>
            <p:nvSpPr>
              <p:cNvPr id="55" name="원호 54">
                <a:extLst>
                  <a:ext uri="{FF2B5EF4-FFF2-40B4-BE49-F238E27FC236}">
                    <a16:creationId xmlns:a16="http://schemas.microsoft.com/office/drawing/2014/main" id="{5C4A8A5B-8865-49DC-B931-6832422D8B01}"/>
                  </a:ext>
                </a:extLst>
              </p:cNvPr>
              <p:cNvSpPr/>
              <p:nvPr/>
            </p:nvSpPr>
            <p:spPr>
              <a:xfrm>
                <a:off x="6767421" y="2519001"/>
                <a:ext cx="561252" cy="561252"/>
              </a:xfrm>
              <a:prstGeom prst="arc">
                <a:avLst/>
              </a:prstGeom>
              <a:ln w="41275">
                <a:solidFill>
                  <a:srgbClr val="EE929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56" name="직선 연결선 55">
                <a:extLst>
                  <a:ext uri="{FF2B5EF4-FFF2-40B4-BE49-F238E27FC236}">
                    <a16:creationId xmlns:a16="http://schemas.microsoft.com/office/drawing/2014/main" id="{5C10654C-CB00-411C-99FC-A0F5285AE4C0}"/>
                  </a:ext>
                </a:extLst>
              </p:cNvPr>
              <p:cNvCxnSpPr>
                <a:stCxn id="55" idx="0"/>
              </p:cNvCxnSpPr>
              <p:nvPr/>
            </p:nvCxnSpPr>
            <p:spPr>
              <a:xfrm flipH="1">
                <a:off x="5066839" y="2519001"/>
                <a:ext cx="1981208" cy="0"/>
              </a:xfrm>
              <a:prstGeom prst="line">
                <a:avLst/>
              </a:prstGeom>
              <a:ln w="41275">
                <a:solidFill>
                  <a:srgbClr val="EE929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5" name="원호 44">
              <a:extLst>
                <a:ext uri="{FF2B5EF4-FFF2-40B4-BE49-F238E27FC236}">
                  <a16:creationId xmlns:a16="http://schemas.microsoft.com/office/drawing/2014/main" id="{BC2ECFEF-0A30-4682-BF4B-C69B2C756601}"/>
                </a:ext>
              </a:extLst>
            </p:cNvPr>
            <p:cNvSpPr/>
            <p:nvPr/>
          </p:nvSpPr>
          <p:spPr>
            <a:xfrm rot="5400000">
              <a:off x="6767421" y="5736751"/>
              <a:ext cx="561252" cy="561252"/>
            </a:xfrm>
            <a:prstGeom prst="arc">
              <a:avLst/>
            </a:prstGeom>
            <a:ln w="41275">
              <a:solidFill>
                <a:srgbClr val="EE92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9DEDC344-ACB3-4FA3-9291-AE6F85E3EB0F}"/>
                </a:ext>
              </a:extLst>
            </p:cNvPr>
            <p:cNvCxnSpPr>
              <a:stCxn id="45" idx="0"/>
            </p:cNvCxnSpPr>
            <p:nvPr/>
          </p:nvCxnSpPr>
          <p:spPr>
            <a:xfrm flipV="1">
              <a:off x="7328673" y="2799627"/>
              <a:ext cx="0" cy="1368000"/>
            </a:xfrm>
            <a:prstGeom prst="line">
              <a:avLst/>
            </a:prstGeom>
            <a:ln w="41275">
              <a:solidFill>
                <a:srgbClr val="EE929D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382FD113-DA53-46AC-B14F-E260908A7215}"/>
                </a:ext>
              </a:extLst>
            </p:cNvPr>
            <p:cNvGrpSpPr/>
            <p:nvPr/>
          </p:nvGrpSpPr>
          <p:grpSpPr>
            <a:xfrm flipH="1" flipV="1">
              <a:off x="4786213" y="5736751"/>
              <a:ext cx="2261834" cy="561252"/>
              <a:chOff x="5066839" y="2519001"/>
              <a:chExt cx="2261834" cy="561252"/>
            </a:xfrm>
          </p:grpSpPr>
          <p:sp>
            <p:nvSpPr>
              <p:cNvPr id="53" name="원호 52">
                <a:extLst>
                  <a:ext uri="{FF2B5EF4-FFF2-40B4-BE49-F238E27FC236}">
                    <a16:creationId xmlns:a16="http://schemas.microsoft.com/office/drawing/2014/main" id="{409018F2-6B9B-4EBA-8B73-B675FCAAC5C9}"/>
                  </a:ext>
                </a:extLst>
              </p:cNvPr>
              <p:cNvSpPr/>
              <p:nvPr/>
            </p:nvSpPr>
            <p:spPr>
              <a:xfrm>
                <a:off x="6767421" y="2519001"/>
                <a:ext cx="561252" cy="561252"/>
              </a:xfrm>
              <a:prstGeom prst="arc">
                <a:avLst/>
              </a:prstGeom>
              <a:ln w="41275">
                <a:solidFill>
                  <a:srgbClr val="EE929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54" name="직선 연결선 53">
                <a:extLst>
                  <a:ext uri="{FF2B5EF4-FFF2-40B4-BE49-F238E27FC236}">
                    <a16:creationId xmlns:a16="http://schemas.microsoft.com/office/drawing/2014/main" id="{F3890185-949F-4B73-A08F-35D3E1F000C7}"/>
                  </a:ext>
                </a:extLst>
              </p:cNvPr>
              <p:cNvCxnSpPr>
                <a:stCxn id="53" idx="0"/>
              </p:cNvCxnSpPr>
              <p:nvPr/>
            </p:nvCxnSpPr>
            <p:spPr>
              <a:xfrm flipH="1">
                <a:off x="5066839" y="2519001"/>
                <a:ext cx="1981208" cy="0"/>
              </a:xfrm>
              <a:prstGeom prst="line">
                <a:avLst/>
              </a:prstGeom>
              <a:ln w="41275">
                <a:solidFill>
                  <a:srgbClr val="EE929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8157E8B5-FAE3-467B-B18F-FAD7FE0155A0}"/>
                </a:ext>
              </a:extLst>
            </p:cNvPr>
            <p:cNvGrpSpPr/>
            <p:nvPr/>
          </p:nvGrpSpPr>
          <p:grpSpPr>
            <a:xfrm rot="16200000">
              <a:off x="3317650" y="3987563"/>
              <a:ext cx="3498376" cy="561252"/>
              <a:chOff x="3830297" y="2519001"/>
              <a:chExt cx="3498376" cy="561252"/>
            </a:xfrm>
          </p:grpSpPr>
          <p:sp>
            <p:nvSpPr>
              <p:cNvPr id="51" name="원호 50">
                <a:extLst>
                  <a:ext uri="{FF2B5EF4-FFF2-40B4-BE49-F238E27FC236}">
                    <a16:creationId xmlns:a16="http://schemas.microsoft.com/office/drawing/2014/main" id="{E5A59A40-99CF-41C9-B26F-D316BA55F71C}"/>
                  </a:ext>
                </a:extLst>
              </p:cNvPr>
              <p:cNvSpPr/>
              <p:nvPr/>
            </p:nvSpPr>
            <p:spPr>
              <a:xfrm>
                <a:off x="6767421" y="2519001"/>
                <a:ext cx="561252" cy="561252"/>
              </a:xfrm>
              <a:prstGeom prst="arc">
                <a:avLst/>
              </a:prstGeom>
              <a:ln w="41275">
                <a:solidFill>
                  <a:srgbClr val="EE929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52" name="직선 연결선 51">
                <a:extLst>
                  <a:ext uri="{FF2B5EF4-FFF2-40B4-BE49-F238E27FC236}">
                    <a16:creationId xmlns:a16="http://schemas.microsoft.com/office/drawing/2014/main" id="{106A269F-4A74-4797-AE52-6A626A5FB81C}"/>
                  </a:ext>
                </a:extLst>
              </p:cNvPr>
              <p:cNvCxnSpPr>
                <a:stCxn id="51" idx="0"/>
              </p:cNvCxnSpPr>
              <p:nvPr/>
            </p:nvCxnSpPr>
            <p:spPr>
              <a:xfrm rot="16200000" flipV="1">
                <a:off x="5439172" y="910126"/>
                <a:ext cx="0" cy="3217750"/>
              </a:xfrm>
              <a:prstGeom prst="line">
                <a:avLst/>
              </a:prstGeom>
              <a:ln w="41275">
                <a:solidFill>
                  <a:srgbClr val="EE929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id="{6D426873-54B8-467B-A72F-B6F8721189A8}"/>
                </a:ext>
              </a:extLst>
            </p:cNvPr>
            <p:cNvCxnSpPr>
              <a:stCxn id="45" idx="0"/>
              <a:endCxn id="50" idx="0"/>
            </p:cNvCxnSpPr>
            <p:nvPr/>
          </p:nvCxnSpPr>
          <p:spPr>
            <a:xfrm flipV="1">
              <a:off x="7328673" y="4702678"/>
              <a:ext cx="0" cy="1314699"/>
            </a:xfrm>
            <a:prstGeom prst="line">
              <a:avLst/>
            </a:prstGeom>
            <a:ln w="41275">
              <a:solidFill>
                <a:srgbClr val="EE92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원호 49">
              <a:extLst>
                <a:ext uri="{FF2B5EF4-FFF2-40B4-BE49-F238E27FC236}">
                  <a16:creationId xmlns:a16="http://schemas.microsoft.com/office/drawing/2014/main" id="{E188D10A-50A3-449F-9BCC-828142E8D6CA}"/>
                </a:ext>
              </a:extLst>
            </p:cNvPr>
            <p:cNvSpPr/>
            <p:nvPr/>
          </p:nvSpPr>
          <p:spPr>
            <a:xfrm rot="16200000">
              <a:off x="7328673" y="4422052"/>
              <a:ext cx="561252" cy="561252"/>
            </a:xfrm>
            <a:prstGeom prst="arc">
              <a:avLst>
                <a:gd name="adj1" fmla="val 16200000"/>
                <a:gd name="adj2" fmla="val 735352"/>
              </a:avLst>
            </a:prstGeom>
            <a:ln w="41275">
              <a:solidFill>
                <a:srgbClr val="EE929D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367958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자유형 9"/>
          <p:cNvSpPr/>
          <p:nvPr/>
        </p:nvSpPr>
        <p:spPr>
          <a:xfrm>
            <a:off x="0" y="3298936"/>
            <a:ext cx="4524277" cy="3559065"/>
          </a:xfrm>
          <a:custGeom>
            <a:avLst/>
            <a:gdLst>
              <a:gd name="connsiteX0" fmla="*/ 1250088 w 4524277"/>
              <a:gd name="connsiteY0" fmla="*/ 881 h 3559065"/>
              <a:gd name="connsiteX1" fmla="*/ 3497802 w 4524277"/>
              <a:gd name="connsiteY1" fmla="*/ 3559065 h 3559065"/>
              <a:gd name="connsiteX2" fmla="*/ 482600 w 4524277"/>
              <a:gd name="connsiteY2" fmla="*/ 3559065 h 3559065"/>
              <a:gd name="connsiteX3" fmla="*/ 0 w 4524277"/>
              <a:gd name="connsiteY3" fmla="*/ 3063765 h 3559065"/>
              <a:gd name="connsiteX4" fmla="*/ 0 w 4524277"/>
              <a:gd name="connsiteY4" fmla="*/ 953469 h 3559065"/>
              <a:gd name="connsiteX5" fmla="*/ 1250088 w 4524277"/>
              <a:gd name="connsiteY5" fmla="*/ 881 h 3559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24277" h="3559065">
                <a:moveTo>
                  <a:pt x="1250088" y="881"/>
                </a:moveTo>
                <a:cubicBezTo>
                  <a:pt x="3144850" y="60495"/>
                  <a:pt x="6105572" y="3127458"/>
                  <a:pt x="3497802" y="3559065"/>
                </a:cubicBezTo>
                <a:lnTo>
                  <a:pt x="482600" y="3559065"/>
                </a:lnTo>
                <a:lnTo>
                  <a:pt x="0" y="3063765"/>
                </a:lnTo>
                <a:lnTo>
                  <a:pt x="0" y="953469"/>
                </a:lnTo>
                <a:cubicBezTo>
                  <a:pt x="189922" y="246203"/>
                  <a:pt x="670059" y="-17369"/>
                  <a:pt x="1250088" y="881"/>
                </a:cubicBezTo>
                <a:close/>
              </a:path>
            </a:pathLst>
          </a:custGeom>
          <a:solidFill>
            <a:srgbClr val="A6CF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직각 삼각형 6"/>
          <p:cNvSpPr/>
          <p:nvPr/>
        </p:nvSpPr>
        <p:spPr>
          <a:xfrm flipH="1" flipV="1">
            <a:off x="5825396" y="0"/>
            <a:ext cx="6366603" cy="3589908"/>
          </a:xfrm>
          <a:custGeom>
            <a:avLst/>
            <a:gdLst>
              <a:gd name="connsiteX0" fmla="*/ 0 w 6083300"/>
              <a:gd name="connsiteY0" fmla="*/ 3454400 h 3454400"/>
              <a:gd name="connsiteX1" fmla="*/ 0 w 6083300"/>
              <a:gd name="connsiteY1" fmla="*/ 0 h 3454400"/>
              <a:gd name="connsiteX2" fmla="*/ 6083300 w 6083300"/>
              <a:gd name="connsiteY2" fmla="*/ 3454400 h 3454400"/>
              <a:gd name="connsiteX3" fmla="*/ 0 w 6083300"/>
              <a:gd name="connsiteY3" fmla="*/ 3454400 h 3454400"/>
              <a:gd name="connsiteX0" fmla="*/ 0 w 6083300"/>
              <a:gd name="connsiteY0" fmla="*/ 3454400 h 3454400"/>
              <a:gd name="connsiteX1" fmla="*/ 0 w 6083300"/>
              <a:gd name="connsiteY1" fmla="*/ 0 h 3454400"/>
              <a:gd name="connsiteX2" fmla="*/ 6083300 w 6083300"/>
              <a:gd name="connsiteY2" fmla="*/ 3454400 h 3454400"/>
              <a:gd name="connsiteX3" fmla="*/ 0 w 6083300"/>
              <a:gd name="connsiteY3" fmla="*/ 3454400 h 3454400"/>
              <a:gd name="connsiteX0" fmla="*/ 0 w 6083300"/>
              <a:gd name="connsiteY0" fmla="*/ 3839957 h 3839957"/>
              <a:gd name="connsiteX1" fmla="*/ 0 w 6083300"/>
              <a:gd name="connsiteY1" fmla="*/ 385557 h 3839957"/>
              <a:gd name="connsiteX2" fmla="*/ 6083300 w 6083300"/>
              <a:gd name="connsiteY2" fmla="*/ 3839957 h 3839957"/>
              <a:gd name="connsiteX3" fmla="*/ 0 w 6083300"/>
              <a:gd name="connsiteY3" fmla="*/ 3839957 h 3839957"/>
              <a:gd name="connsiteX0" fmla="*/ 0 w 6366603"/>
              <a:gd name="connsiteY0" fmla="*/ 3589908 h 3589908"/>
              <a:gd name="connsiteX1" fmla="*/ 0 w 6366603"/>
              <a:gd name="connsiteY1" fmla="*/ 135508 h 3589908"/>
              <a:gd name="connsiteX2" fmla="*/ 6083300 w 6366603"/>
              <a:gd name="connsiteY2" fmla="*/ 3589908 h 3589908"/>
              <a:gd name="connsiteX3" fmla="*/ 0 w 6366603"/>
              <a:gd name="connsiteY3" fmla="*/ 3589908 h 3589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66603" h="3589908">
                <a:moveTo>
                  <a:pt x="0" y="3589908"/>
                </a:moveTo>
                <a:lnTo>
                  <a:pt x="0" y="135508"/>
                </a:lnTo>
                <a:cubicBezTo>
                  <a:pt x="2751667" y="-592625"/>
                  <a:pt x="7586133" y="1765341"/>
                  <a:pt x="6083300" y="3589908"/>
                </a:cubicBezTo>
                <a:lnTo>
                  <a:pt x="0" y="3589908"/>
                </a:lnTo>
                <a:close/>
              </a:path>
            </a:pathLst>
          </a:custGeom>
          <a:solidFill>
            <a:srgbClr val="FFC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495300" y="330200"/>
            <a:ext cx="11201400" cy="6197600"/>
          </a:xfrm>
          <a:prstGeom prst="roundRect">
            <a:avLst>
              <a:gd name="adj" fmla="val 3012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283808" y="341161"/>
            <a:ext cx="5518159" cy="5749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2. </a:t>
            </a:r>
            <a:r>
              <a:rPr lang="ko-KR" altLang="en-US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동기 및 배경</a:t>
            </a:r>
            <a:endParaRPr lang="en-US" altLang="ko-KR" sz="2400" b="1" i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867076" y="552692"/>
            <a:ext cx="364015" cy="36401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793" y="605409"/>
            <a:ext cx="258583" cy="258583"/>
          </a:xfrm>
          <a:prstGeom prst="rect">
            <a:avLst/>
          </a:prstGeom>
        </p:spPr>
      </p:pic>
      <p:sp>
        <p:nvSpPr>
          <p:cNvPr id="32" name="직사각형 31"/>
          <p:cNvSpPr/>
          <p:nvPr/>
        </p:nvSpPr>
        <p:spPr>
          <a:xfrm>
            <a:off x="2513184" y="1831552"/>
            <a:ext cx="1106227" cy="410569"/>
          </a:xfrm>
          <a:prstGeom prst="rect">
            <a:avLst/>
          </a:prstGeom>
        </p:spPr>
        <p:txBody>
          <a:bodyPr wrap="none">
            <a:prstTxWarp prst="textArchUp">
              <a:avLst/>
            </a:prstTxWarp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prstClr val="white"/>
                </a:solidFill>
              </a:rPr>
              <a:t>CONTENTS A</a:t>
            </a:r>
          </a:p>
        </p:txBody>
      </p:sp>
      <p:sp>
        <p:nvSpPr>
          <p:cNvPr id="33" name="직사각형 32"/>
          <p:cNvSpPr/>
          <p:nvPr/>
        </p:nvSpPr>
        <p:spPr>
          <a:xfrm>
            <a:off x="4467034" y="1831552"/>
            <a:ext cx="1106227" cy="410569"/>
          </a:xfrm>
          <a:prstGeom prst="rect">
            <a:avLst/>
          </a:prstGeom>
        </p:spPr>
        <p:txBody>
          <a:bodyPr wrap="none">
            <a:prstTxWarp prst="textArchUp">
              <a:avLst/>
            </a:prstTxWarp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prstClr val="white"/>
                </a:solidFill>
              </a:rPr>
              <a:t>ONTENTS A</a:t>
            </a:r>
          </a:p>
        </p:txBody>
      </p:sp>
      <p:sp>
        <p:nvSpPr>
          <p:cNvPr id="42" name="모서리가 둥근 직사각형 27">
            <a:extLst>
              <a:ext uri="{FF2B5EF4-FFF2-40B4-BE49-F238E27FC236}">
                <a16:creationId xmlns:a16="http://schemas.microsoft.com/office/drawing/2014/main" id="{95A830A1-30F2-4765-9B8F-D118C3F2B8AE}"/>
              </a:ext>
            </a:extLst>
          </p:cNvPr>
          <p:cNvSpPr/>
          <p:nvPr/>
        </p:nvSpPr>
        <p:spPr>
          <a:xfrm>
            <a:off x="1766005" y="2369100"/>
            <a:ext cx="8265743" cy="2244869"/>
          </a:xfrm>
          <a:prstGeom prst="roundRect">
            <a:avLst>
              <a:gd name="adj" fmla="val 9910"/>
            </a:avLst>
          </a:prstGeom>
          <a:gradFill flip="none" rotWithShape="1">
            <a:gsLst>
              <a:gs pos="73000">
                <a:schemeClr val="bg1"/>
              </a:gs>
              <a:gs pos="21000">
                <a:schemeClr val="bg1">
                  <a:lumMod val="95000"/>
                </a:schemeClr>
              </a:gs>
              <a:gs pos="0">
                <a:schemeClr val="bg1">
                  <a:lumMod val="95000"/>
                </a:schemeClr>
              </a:gs>
            </a:gsLst>
            <a:lin ang="3000000" scaled="0"/>
            <a:tileRect/>
          </a:gradFill>
          <a:ln w="25400">
            <a:solidFill>
              <a:schemeClr val="bg1">
                <a:lumMod val="95000"/>
              </a:schemeClr>
            </a:solidFill>
          </a:ln>
          <a:effectLst>
            <a:outerShdw blurRad="609600" dist="393700" dir="2700000" sx="90000" sy="90000" algn="tl" rotWithShape="0">
              <a:prstClr val="black">
                <a:alpha val="21000"/>
              </a:prst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12700">
            <a:contourClr>
              <a:schemeClr val="bg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216000" rtlCol="0" anchor="ctr" anchorCtr="0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국내 여행을 계획할 때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각 도시의 축제 정보 등이 부족하다고 느낌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b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</a:b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한국인 관광객 뿐 아니라 외국인 관광객들 역시 이 부분을 아쉬워 함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pPr algn="ctr">
              <a:lnSpc>
                <a:spcPct val="150000"/>
              </a:lnSpc>
            </a:pPr>
            <a:b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</a:br>
            <a:r>
              <a:rPr lang="ko-KR" altLang="en-US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▶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여행지를 더 잘 즐기기 위한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&lt;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한 눈에 보는 전국 축제 지도 웹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&gt;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개발 필요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883A407-5E45-4E48-9295-E60ACF4834FF}"/>
              </a:ext>
            </a:extLst>
          </p:cNvPr>
          <p:cNvGrpSpPr/>
          <p:nvPr/>
        </p:nvGrpSpPr>
        <p:grpSpPr>
          <a:xfrm>
            <a:off x="1568831" y="2206797"/>
            <a:ext cx="10720821" cy="2407161"/>
            <a:chOff x="4786212" y="2519001"/>
            <a:chExt cx="3103713" cy="3779002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B73C9832-A4C2-47A1-B277-F7B31DA571C2}"/>
                </a:ext>
              </a:extLst>
            </p:cNvPr>
            <p:cNvGrpSpPr/>
            <p:nvPr/>
          </p:nvGrpSpPr>
          <p:grpSpPr>
            <a:xfrm>
              <a:off x="5066839" y="2519001"/>
              <a:ext cx="2261834" cy="561252"/>
              <a:chOff x="5066839" y="2519001"/>
              <a:chExt cx="2261834" cy="561252"/>
            </a:xfrm>
          </p:grpSpPr>
          <p:sp>
            <p:nvSpPr>
              <p:cNvPr id="39" name="원호 38">
                <a:extLst>
                  <a:ext uri="{FF2B5EF4-FFF2-40B4-BE49-F238E27FC236}">
                    <a16:creationId xmlns:a16="http://schemas.microsoft.com/office/drawing/2014/main" id="{F4FFDE1D-AF6C-4A75-BA83-6EFD92A57386}"/>
                  </a:ext>
                </a:extLst>
              </p:cNvPr>
              <p:cNvSpPr/>
              <p:nvPr/>
            </p:nvSpPr>
            <p:spPr>
              <a:xfrm>
                <a:off x="6767421" y="2519001"/>
                <a:ext cx="561252" cy="561252"/>
              </a:xfrm>
              <a:prstGeom prst="arc">
                <a:avLst/>
              </a:prstGeom>
              <a:ln w="41275">
                <a:solidFill>
                  <a:srgbClr val="A6CFE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40" name="직선 연결선 39">
                <a:extLst>
                  <a:ext uri="{FF2B5EF4-FFF2-40B4-BE49-F238E27FC236}">
                    <a16:creationId xmlns:a16="http://schemas.microsoft.com/office/drawing/2014/main" id="{6C0C8410-16BD-42C3-A6D5-6CA418BD7FE3}"/>
                  </a:ext>
                </a:extLst>
              </p:cNvPr>
              <p:cNvCxnSpPr>
                <a:stCxn id="39" idx="0"/>
              </p:cNvCxnSpPr>
              <p:nvPr/>
            </p:nvCxnSpPr>
            <p:spPr>
              <a:xfrm flipH="1">
                <a:off x="5066839" y="2519001"/>
                <a:ext cx="1981208" cy="0"/>
              </a:xfrm>
              <a:prstGeom prst="line">
                <a:avLst/>
              </a:prstGeom>
              <a:ln w="41275">
                <a:solidFill>
                  <a:srgbClr val="A6CFE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7" name="원호 26">
              <a:extLst>
                <a:ext uri="{FF2B5EF4-FFF2-40B4-BE49-F238E27FC236}">
                  <a16:creationId xmlns:a16="http://schemas.microsoft.com/office/drawing/2014/main" id="{9FFB27C3-1DE1-4B07-A0D0-8EA023ED73FE}"/>
                </a:ext>
              </a:extLst>
            </p:cNvPr>
            <p:cNvSpPr/>
            <p:nvPr/>
          </p:nvSpPr>
          <p:spPr>
            <a:xfrm rot="5400000">
              <a:off x="6767421" y="5736751"/>
              <a:ext cx="561252" cy="561252"/>
            </a:xfrm>
            <a:prstGeom prst="arc">
              <a:avLst/>
            </a:prstGeom>
            <a:ln w="41275">
              <a:solidFill>
                <a:srgbClr val="A6CFE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3806119C-B9D7-48AB-BF53-170599431CB9}"/>
                </a:ext>
              </a:extLst>
            </p:cNvPr>
            <p:cNvCxnSpPr>
              <a:stCxn id="27" idx="0"/>
            </p:cNvCxnSpPr>
            <p:nvPr/>
          </p:nvCxnSpPr>
          <p:spPr>
            <a:xfrm flipV="1">
              <a:off x="7328673" y="2799627"/>
              <a:ext cx="0" cy="1368000"/>
            </a:xfrm>
            <a:prstGeom prst="line">
              <a:avLst/>
            </a:prstGeom>
            <a:ln w="41275">
              <a:solidFill>
                <a:srgbClr val="A6CFE1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CDD439FE-095A-465A-B85D-B9B95BDBB12C}"/>
                </a:ext>
              </a:extLst>
            </p:cNvPr>
            <p:cNvGrpSpPr/>
            <p:nvPr/>
          </p:nvGrpSpPr>
          <p:grpSpPr>
            <a:xfrm flipH="1" flipV="1">
              <a:off x="4786213" y="5736751"/>
              <a:ext cx="2261834" cy="561252"/>
              <a:chOff x="5066839" y="2519001"/>
              <a:chExt cx="2261834" cy="561252"/>
            </a:xfrm>
          </p:grpSpPr>
          <p:sp>
            <p:nvSpPr>
              <p:cNvPr id="37" name="원호 36">
                <a:extLst>
                  <a:ext uri="{FF2B5EF4-FFF2-40B4-BE49-F238E27FC236}">
                    <a16:creationId xmlns:a16="http://schemas.microsoft.com/office/drawing/2014/main" id="{43D3A9D9-074A-46DC-9353-C49E3D3FB8FC}"/>
                  </a:ext>
                </a:extLst>
              </p:cNvPr>
              <p:cNvSpPr/>
              <p:nvPr/>
            </p:nvSpPr>
            <p:spPr>
              <a:xfrm>
                <a:off x="6767421" y="2519001"/>
                <a:ext cx="561252" cy="561252"/>
              </a:xfrm>
              <a:prstGeom prst="arc">
                <a:avLst/>
              </a:prstGeom>
              <a:ln w="41275">
                <a:solidFill>
                  <a:srgbClr val="A6CFE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38" name="직선 연결선 37">
                <a:extLst>
                  <a:ext uri="{FF2B5EF4-FFF2-40B4-BE49-F238E27FC236}">
                    <a16:creationId xmlns:a16="http://schemas.microsoft.com/office/drawing/2014/main" id="{8568DEA5-99FA-467B-8B0C-0CE22C20E906}"/>
                  </a:ext>
                </a:extLst>
              </p:cNvPr>
              <p:cNvCxnSpPr>
                <a:stCxn id="37" idx="0"/>
              </p:cNvCxnSpPr>
              <p:nvPr/>
            </p:nvCxnSpPr>
            <p:spPr>
              <a:xfrm flipH="1">
                <a:off x="5066839" y="2519001"/>
                <a:ext cx="1981208" cy="0"/>
              </a:xfrm>
              <a:prstGeom prst="line">
                <a:avLst/>
              </a:prstGeom>
              <a:ln w="41275">
                <a:solidFill>
                  <a:srgbClr val="A6CFE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9003CD87-CF5D-4193-A7DE-CE46F8F7538E}"/>
                </a:ext>
              </a:extLst>
            </p:cNvPr>
            <p:cNvGrpSpPr/>
            <p:nvPr/>
          </p:nvGrpSpPr>
          <p:grpSpPr>
            <a:xfrm rot="16200000">
              <a:off x="3317650" y="3987563"/>
              <a:ext cx="3498376" cy="561252"/>
              <a:chOff x="3830297" y="2519001"/>
              <a:chExt cx="3498376" cy="561252"/>
            </a:xfrm>
          </p:grpSpPr>
          <p:sp>
            <p:nvSpPr>
              <p:cNvPr id="35" name="원호 34">
                <a:extLst>
                  <a:ext uri="{FF2B5EF4-FFF2-40B4-BE49-F238E27FC236}">
                    <a16:creationId xmlns:a16="http://schemas.microsoft.com/office/drawing/2014/main" id="{A9788C0D-CBF3-4804-A3CA-D0B7669FA3DB}"/>
                  </a:ext>
                </a:extLst>
              </p:cNvPr>
              <p:cNvSpPr/>
              <p:nvPr/>
            </p:nvSpPr>
            <p:spPr>
              <a:xfrm>
                <a:off x="6767421" y="2519001"/>
                <a:ext cx="561252" cy="561252"/>
              </a:xfrm>
              <a:prstGeom prst="arc">
                <a:avLst/>
              </a:prstGeom>
              <a:ln w="41275">
                <a:solidFill>
                  <a:srgbClr val="A6CFE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36" name="직선 연결선 35">
                <a:extLst>
                  <a:ext uri="{FF2B5EF4-FFF2-40B4-BE49-F238E27FC236}">
                    <a16:creationId xmlns:a16="http://schemas.microsoft.com/office/drawing/2014/main" id="{E7504443-D59F-47E3-BC7D-6EF01E5630E5}"/>
                  </a:ext>
                </a:extLst>
              </p:cNvPr>
              <p:cNvCxnSpPr>
                <a:stCxn id="35" idx="0"/>
              </p:cNvCxnSpPr>
              <p:nvPr/>
            </p:nvCxnSpPr>
            <p:spPr>
              <a:xfrm rot="16200000" flipV="1">
                <a:off x="5439172" y="910126"/>
                <a:ext cx="0" cy="3217750"/>
              </a:xfrm>
              <a:prstGeom prst="line">
                <a:avLst/>
              </a:prstGeom>
              <a:ln w="41275">
                <a:solidFill>
                  <a:srgbClr val="A6CFE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8B9D63F7-D91F-4F82-A932-7D8CD6E2A8B9}"/>
                </a:ext>
              </a:extLst>
            </p:cNvPr>
            <p:cNvCxnSpPr>
              <a:stCxn id="27" idx="0"/>
              <a:endCxn id="34" idx="0"/>
            </p:cNvCxnSpPr>
            <p:nvPr/>
          </p:nvCxnSpPr>
          <p:spPr>
            <a:xfrm flipV="1">
              <a:off x="7328673" y="4702678"/>
              <a:ext cx="0" cy="1314699"/>
            </a:xfrm>
            <a:prstGeom prst="line">
              <a:avLst/>
            </a:prstGeom>
            <a:ln w="41275">
              <a:solidFill>
                <a:srgbClr val="A6CFE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원호 33">
              <a:extLst>
                <a:ext uri="{FF2B5EF4-FFF2-40B4-BE49-F238E27FC236}">
                  <a16:creationId xmlns:a16="http://schemas.microsoft.com/office/drawing/2014/main" id="{FDB4DD0D-BB66-4942-B0F1-1109BB50F922}"/>
                </a:ext>
              </a:extLst>
            </p:cNvPr>
            <p:cNvSpPr/>
            <p:nvPr/>
          </p:nvSpPr>
          <p:spPr>
            <a:xfrm rot="16200000">
              <a:off x="7328673" y="4422052"/>
              <a:ext cx="561252" cy="561252"/>
            </a:xfrm>
            <a:prstGeom prst="arc">
              <a:avLst>
                <a:gd name="adj1" fmla="val 16200000"/>
                <a:gd name="adj2" fmla="val 735352"/>
              </a:avLst>
            </a:prstGeom>
            <a:ln w="41275">
              <a:solidFill>
                <a:srgbClr val="A6CFE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252683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자유형 9"/>
          <p:cNvSpPr/>
          <p:nvPr/>
        </p:nvSpPr>
        <p:spPr>
          <a:xfrm>
            <a:off x="0" y="3298936"/>
            <a:ext cx="4524277" cy="3559065"/>
          </a:xfrm>
          <a:custGeom>
            <a:avLst/>
            <a:gdLst>
              <a:gd name="connsiteX0" fmla="*/ 1250088 w 4524277"/>
              <a:gd name="connsiteY0" fmla="*/ 881 h 3559065"/>
              <a:gd name="connsiteX1" fmla="*/ 3497802 w 4524277"/>
              <a:gd name="connsiteY1" fmla="*/ 3559065 h 3559065"/>
              <a:gd name="connsiteX2" fmla="*/ 482600 w 4524277"/>
              <a:gd name="connsiteY2" fmla="*/ 3559065 h 3559065"/>
              <a:gd name="connsiteX3" fmla="*/ 0 w 4524277"/>
              <a:gd name="connsiteY3" fmla="*/ 3063765 h 3559065"/>
              <a:gd name="connsiteX4" fmla="*/ 0 w 4524277"/>
              <a:gd name="connsiteY4" fmla="*/ 953469 h 3559065"/>
              <a:gd name="connsiteX5" fmla="*/ 1250088 w 4524277"/>
              <a:gd name="connsiteY5" fmla="*/ 881 h 3559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24277" h="3559065">
                <a:moveTo>
                  <a:pt x="1250088" y="881"/>
                </a:moveTo>
                <a:cubicBezTo>
                  <a:pt x="3144850" y="60495"/>
                  <a:pt x="6105572" y="3127458"/>
                  <a:pt x="3497802" y="3559065"/>
                </a:cubicBezTo>
                <a:lnTo>
                  <a:pt x="482600" y="3559065"/>
                </a:lnTo>
                <a:lnTo>
                  <a:pt x="0" y="3063765"/>
                </a:lnTo>
                <a:lnTo>
                  <a:pt x="0" y="953469"/>
                </a:lnTo>
                <a:cubicBezTo>
                  <a:pt x="189922" y="246203"/>
                  <a:pt x="670059" y="-17369"/>
                  <a:pt x="1250088" y="881"/>
                </a:cubicBezTo>
                <a:close/>
              </a:path>
            </a:pathLst>
          </a:custGeom>
          <a:solidFill>
            <a:srgbClr val="A6CF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직각 삼각형 6"/>
          <p:cNvSpPr/>
          <p:nvPr/>
        </p:nvSpPr>
        <p:spPr>
          <a:xfrm flipH="1" flipV="1">
            <a:off x="5825396" y="0"/>
            <a:ext cx="6366603" cy="3589908"/>
          </a:xfrm>
          <a:custGeom>
            <a:avLst/>
            <a:gdLst>
              <a:gd name="connsiteX0" fmla="*/ 0 w 6083300"/>
              <a:gd name="connsiteY0" fmla="*/ 3454400 h 3454400"/>
              <a:gd name="connsiteX1" fmla="*/ 0 w 6083300"/>
              <a:gd name="connsiteY1" fmla="*/ 0 h 3454400"/>
              <a:gd name="connsiteX2" fmla="*/ 6083300 w 6083300"/>
              <a:gd name="connsiteY2" fmla="*/ 3454400 h 3454400"/>
              <a:gd name="connsiteX3" fmla="*/ 0 w 6083300"/>
              <a:gd name="connsiteY3" fmla="*/ 3454400 h 3454400"/>
              <a:gd name="connsiteX0" fmla="*/ 0 w 6083300"/>
              <a:gd name="connsiteY0" fmla="*/ 3454400 h 3454400"/>
              <a:gd name="connsiteX1" fmla="*/ 0 w 6083300"/>
              <a:gd name="connsiteY1" fmla="*/ 0 h 3454400"/>
              <a:gd name="connsiteX2" fmla="*/ 6083300 w 6083300"/>
              <a:gd name="connsiteY2" fmla="*/ 3454400 h 3454400"/>
              <a:gd name="connsiteX3" fmla="*/ 0 w 6083300"/>
              <a:gd name="connsiteY3" fmla="*/ 3454400 h 3454400"/>
              <a:gd name="connsiteX0" fmla="*/ 0 w 6083300"/>
              <a:gd name="connsiteY0" fmla="*/ 3839957 h 3839957"/>
              <a:gd name="connsiteX1" fmla="*/ 0 w 6083300"/>
              <a:gd name="connsiteY1" fmla="*/ 385557 h 3839957"/>
              <a:gd name="connsiteX2" fmla="*/ 6083300 w 6083300"/>
              <a:gd name="connsiteY2" fmla="*/ 3839957 h 3839957"/>
              <a:gd name="connsiteX3" fmla="*/ 0 w 6083300"/>
              <a:gd name="connsiteY3" fmla="*/ 3839957 h 3839957"/>
              <a:gd name="connsiteX0" fmla="*/ 0 w 6366603"/>
              <a:gd name="connsiteY0" fmla="*/ 3589908 h 3589908"/>
              <a:gd name="connsiteX1" fmla="*/ 0 w 6366603"/>
              <a:gd name="connsiteY1" fmla="*/ 135508 h 3589908"/>
              <a:gd name="connsiteX2" fmla="*/ 6083300 w 6366603"/>
              <a:gd name="connsiteY2" fmla="*/ 3589908 h 3589908"/>
              <a:gd name="connsiteX3" fmla="*/ 0 w 6366603"/>
              <a:gd name="connsiteY3" fmla="*/ 3589908 h 3589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66603" h="3589908">
                <a:moveTo>
                  <a:pt x="0" y="3589908"/>
                </a:moveTo>
                <a:lnTo>
                  <a:pt x="0" y="135508"/>
                </a:lnTo>
                <a:cubicBezTo>
                  <a:pt x="2751667" y="-592625"/>
                  <a:pt x="7586133" y="1765341"/>
                  <a:pt x="6083300" y="3589908"/>
                </a:cubicBezTo>
                <a:lnTo>
                  <a:pt x="0" y="3589908"/>
                </a:lnTo>
                <a:close/>
              </a:path>
            </a:pathLst>
          </a:custGeom>
          <a:solidFill>
            <a:srgbClr val="FFC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495300" y="319239"/>
            <a:ext cx="11201400" cy="6197600"/>
          </a:xfrm>
          <a:prstGeom prst="roundRect">
            <a:avLst>
              <a:gd name="adj" fmla="val 3012"/>
            </a:avLst>
          </a:prstGeom>
          <a:solidFill>
            <a:schemeClr val="bg1"/>
          </a:solidFill>
          <a:ln>
            <a:solidFill>
              <a:srgbClr val="A6CF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283808" y="341161"/>
            <a:ext cx="5518159" cy="5749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3. </a:t>
            </a:r>
            <a:r>
              <a:rPr lang="ko-KR" altLang="en-US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사용기술 정의 및 개요</a:t>
            </a:r>
            <a:endParaRPr lang="en-US" altLang="ko-KR" sz="2400" b="1" i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867076" y="552692"/>
            <a:ext cx="364015" cy="36401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793" y="605409"/>
            <a:ext cx="258583" cy="258583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2685EA19-4BF4-4C78-830A-DEF21B2E9104}"/>
              </a:ext>
            </a:extLst>
          </p:cNvPr>
          <p:cNvGrpSpPr/>
          <p:nvPr/>
        </p:nvGrpSpPr>
        <p:grpSpPr>
          <a:xfrm>
            <a:off x="3221254" y="1825688"/>
            <a:ext cx="3103713" cy="3792550"/>
            <a:chOff x="1471179" y="1858734"/>
            <a:chExt cx="3103713" cy="3792550"/>
          </a:xfrm>
        </p:grpSpPr>
        <p:sp>
          <p:nvSpPr>
            <p:cNvPr id="41" name="모서리가 둥근 직사각형 27">
              <a:extLst>
                <a:ext uri="{FF2B5EF4-FFF2-40B4-BE49-F238E27FC236}">
                  <a16:creationId xmlns:a16="http://schemas.microsoft.com/office/drawing/2014/main" id="{ECEAD68F-F804-4AA4-AFC3-4C7B0939AF60}"/>
                </a:ext>
              </a:extLst>
            </p:cNvPr>
            <p:cNvSpPr/>
            <p:nvPr/>
          </p:nvSpPr>
          <p:spPr>
            <a:xfrm>
              <a:off x="1544190" y="1872282"/>
              <a:ext cx="2469450" cy="3765453"/>
            </a:xfrm>
            <a:prstGeom prst="roundRect">
              <a:avLst>
                <a:gd name="adj" fmla="val 9910"/>
              </a:avLst>
            </a:prstGeom>
            <a:gradFill flip="none" rotWithShape="1">
              <a:gsLst>
                <a:gs pos="73000">
                  <a:schemeClr val="bg1"/>
                </a:gs>
                <a:gs pos="21000">
                  <a:schemeClr val="bg1">
                    <a:lumMod val="95000"/>
                  </a:schemeClr>
                </a:gs>
                <a:gs pos="0">
                  <a:schemeClr val="bg1">
                    <a:lumMod val="95000"/>
                  </a:schemeClr>
                </a:gs>
              </a:gsLst>
              <a:lin ang="3000000" scaled="0"/>
              <a:tileRect/>
            </a:gradFill>
            <a:ln w="25400">
              <a:solidFill>
                <a:schemeClr val="bg1">
                  <a:lumMod val="95000"/>
                </a:schemeClr>
              </a:solidFill>
            </a:ln>
            <a:effectLst>
              <a:outerShdw blurRad="609600" dist="393700" dir="2700000" sx="90000" sy="90000" algn="tl" rotWithShape="0">
                <a:prstClr val="black">
                  <a:alpha val="21000"/>
                </a:prst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 contourW="12700"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216000" rtlCol="0" anchor="ctr" anchorCtr="0"/>
            <a:lstStyle/>
            <a:p>
              <a:pPr algn="ctr">
                <a:lnSpc>
                  <a:spcPct val="150000"/>
                </a:lnSpc>
              </a:pPr>
              <a:r>
                <a:rPr lang="ko-KR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사용기술</a:t>
              </a:r>
              <a:endPara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ctr">
                <a:lnSpc>
                  <a:spcPct val="150000"/>
                </a:lnSpc>
              </a:pPr>
              <a:endParaRPr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40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P5.JS</a:t>
              </a:r>
              <a:endParaRPr lang="ko-KR" altLang="en-US" sz="2400" b="1" dirty="0">
                <a:solidFill>
                  <a:prstClr val="white">
                    <a:lumMod val="65000"/>
                  </a:prst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C6CADA04-842A-4BD2-98F1-DFBABC5B0AD5}"/>
                </a:ext>
              </a:extLst>
            </p:cNvPr>
            <p:cNvGrpSpPr/>
            <p:nvPr/>
          </p:nvGrpSpPr>
          <p:grpSpPr>
            <a:xfrm>
              <a:off x="1471179" y="1858734"/>
              <a:ext cx="3103713" cy="3792550"/>
              <a:chOff x="4786212" y="2519001"/>
              <a:chExt cx="3103713" cy="3779002"/>
            </a:xfrm>
          </p:grpSpPr>
          <p:grpSp>
            <p:nvGrpSpPr>
              <p:cNvPr id="44" name="그룹 43">
                <a:extLst>
                  <a:ext uri="{FF2B5EF4-FFF2-40B4-BE49-F238E27FC236}">
                    <a16:creationId xmlns:a16="http://schemas.microsoft.com/office/drawing/2014/main" id="{C440174C-5983-4F1B-86E7-AEEC78C382DB}"/>
                  </a:ext>
                </a:extLst>
              </p:cNvPr>
              <p:cNvGrpSpPr/>
              <p:nvPr/>
            </p:nvGrpSpPr>
            <p:grpSpPr>
              <a:xfrm>
                <a:off x="5066839" y="2519001"/>
                <a:ext cx="2261834" cy="561252"/>
                <a:chOff x="5066839" y="2519001"/>
                <a:chExt cx="2261834" cy="561252"/>
              </a:xfrm>
            </p:grpSpPr>
            <p:sp>
              <p:nvSpPr>
                <p:cNvPr id="55" name="원호 54">
                  <a:extLst>
                    <a:ext uri="{FF2B5EF4-FFF2-40B4-BE49-F238E27FC236}">
                      <a16:creationId xmlns:a16="http://schemas.microsoft.com/office/drawing/2014/main" id="{C8007061-BC6D-4FE5-9196-FDD361C4C130}"/>
                    </a:ext>
                  </a:extLst>
                </p:cNvPr>
                <p:cNvSpPr/>
                <p:nvPr/>
              </p:nvSpPr>
              <p:spPr>
                <a:xfrm>
                  <a:off x="6767421" y="2519001"/>
                  <a:ext cx="561252" cy="561252"/>
                </a:xfrm>
                <a:prstGeom prst="arc">
                  <a:avLst/>
                </a:prstGeom>
                <a:ln w="41275">
                  <a:solidFill>
                    <a:srgbClr val="EE929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cxnSp>
              <p:nvCxnSpPr>
                <p:cNvPr id="56" name="직선 연결선 55">
                  <a:extLst>
                    <a:ext uri="{FF2B5EF4-FFF2-40B4-BE49-F238E27FC236}">
                      <a16:creationId xmlns:a16="http://schemas.microsoft.com/office/drawing/2014/main" id="{83CFEA16-7271-433C-AD5D-E177F5926707}"/>
                    </a:ext>
                  </a:extLst>
                </p:cNvPr>
                <p:cNvCxnSpPr>
                  <a:stCxn id="55" idx="0"/>
                </p:cNvCxnSpPr>
                <p:nvPr/>
              </p:nvCxnSpPr>
              <p:spPr>
                <a:xfrm flipH="1">
                  <a:off x="5066839" y="2519001"/>
                  <a:ext cx="1981208" cy="0"/>
                </a:xfrm>
                <a:prstGeom prst="line">
                  <a:avLst/>
                </a:prstGeom>
                <a:ln w="41275">
                  <a:solidFill>
                    <a:srgbClr val="EE929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5" name="원호 44">
                <a:extLst>
                  <a:ext uri="{FF2B5EF4-FFF2-40B4-BE49-F238E27FC236}">
                    <a16:creationId xmlns:a16="http://schemas.microsoft.com/office/drawing/2014/main" id="{C81ACD33-ED36-4C54-B287-037D8BA89BA0}"/>
                  </a:ext>
                </a:extLst>
              </p:cNvPr>
              <p:cNvSpPr/>
              <p:nvPr/>
            </p:nvSpPr>
            <p:spPr>
              <a:xfrm rot="5400000">
                <a:off x="6767421" y="5736751"/>
                <a:ext cx="561252" cy="561252"/>
              </a:xfrm>
              <a:prstGeom prst="arc">
                <a:avLst/>
              </a:prstGeom>
              <a:ln w="41275">
                <a:solidFill>
                  <a:srgbClr val="EE929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46" name="직선 연결선 45">
                <a:extLst>
                  <a:ext uri="{FF2B5EF4-FFF2-40B4-BE49-F238E27FC236}">
                    <a16:creationId xmlns:a16="http://schemas.microsoft.com/office/drawing/2014/main" id="{DBE9D8DA-811A-4F22-9CF4-3A0D42E45058}"/>
                  </a:ext>
                </a:extLst>
              </p:cNvPr>
              <p:cNvCxnSpPr>
                <a:stCxn id="45" idx="0"/>
              </p:cNvCxnSpPr>
              <p:nvPr/>
            </p:nvCxnSpPr>
            <p:spPr>
              <a:xfrm flipV="1">
                <a:off x="7328673" y="2799627"/>
                <a:ext cx="0" cy="1368000"/>
              </a:xfrm>
              <a:prstGeom prst="line">
                <a:avLst/>
              </a:prstGeom>
              <a:ln w="41275">
                <a:solidFill>
                  <a:srgbClr val="EE929D"/>
                </a:solidFill>
                <a:head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7" name="그룹 46">
                <a:extLst>
                  <a:ext uri="{FF2B5EF4-FFF2-40B4-BE49-F238E27FC236}">
                    <a16:creationId xmlns:a16="http://schemas.microsoft.com/office/drawing/2014/main" id="{8D16A762-AA60-45B1-8A26-9CFF997DEBD5}"/>
                  </a:ext>
                </a:extLst>
              </p:cNvPr>
              <p:cNvGrpSpPr/>
              <p:nvPr/>
            </p:nvGrpSpPr>
            <p:grpSpPr>
              <a:xfrm flipH="1" flipV="1">
                <a:off x="4786213" y="5736751"/>
                <a:ext cx="2261834" cy="561252"/>
                <a:chOff x="5066839" y="2519001"/>
                <a:chExt cx="2261834" cy="561252"/>
              </a:xfrm>
            </p:grpSpPr>
            <p:sp>
              <p:nvSpPr>
                <p:cNvPr id="53" name="원호 52">
                  <a:extLst>
                    <a:ext uri="{FF2B5EF4-FFF2-40B4-BE49-F238E27FC236}">
                      <a16:creationId xmlns:a16="http://schemas.microsoft.com/office/drawing/2014/main" id="{068B25DC-3A1D-4DCB-8B1E-6425DEF6B065}"/>
                    </a:ext>
                  </a:extLst>
                </p:cNvPr>
                <p:cNvSpPr/>
                <p:nvPr/>
              </p:nvSpPr>
              <p:spPr>
                <a:xfrm>
                  <a:off x="6767421" y="2519001"/>
                  <a:ext cx="561252" cy="561252"/>
                </a:xfrm>
                <a:prstGeom prst="arc">
                  <a:avLst/>
                </a:prstGeom>
                <a:ln w="41275">
                  <a:solidFill>
                    <a:srgbClr val="EE929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cxnSp>
              <p:nvCxnSpPr>
                <p:cNvPr id="54" name="직선 연결선 53">
                  <a:extLst>
                    <a:ext uri="{FF2B5EF4-FFF2-40B4-BE49-F238E27FC236}">
                      <a16:creationId xmlns:a16="http://schemas.microsoft.com/office/drawing/2014/main" id="{04CD582C-C567-40B1-B560-EF7F46E0A56C}"/>
                    </a:ext>
                  </a:extLst>
                </p:cNvPr>
                <p:cNvCxnSpPr>
                  <a:stCxn id="53" idx="0"/>
                </p:cNvCxnSpPr>
                <p:nvPr/>
              </p:nvCxnSpPr>
              <p:spPr>
                <a:xfrm flipH="1">
                  <a:off x="5066839" y="2519001"/>
                  <a:ext cx="1981208" cy="0"/>
                </a:xfrm>
                <a:prstGeom prst="line">
                  <a:avLst/>
                </a:prstGeom>
                <a:ln w="41275">
                  <a:solidFill>
                    <a:srgbClr val="EE929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8" name="그룹 47">
                <a:extLst>
                  <a:ext uri="{FF2B5EF4-FFF2-40B4-BE49-F238E27FC236}">
                    <a16:creationId xmlns:a16="http://schemas.microsoft.com/office/drawing/2014/main" id="{3F4C63AC-A6C0-4F24-9885-B28DD60EE4CD}"/>
                  </a:ext>
                </a:extLst>
              </p:cNvPr>
              <p:cNvGrpSpPr/>
              <p:nvPr/>
            </p:nvGrpSpPr>
            <p:grpSpPr>
              <a:xfrm rot="16200000">
                <a:off x="3317650" y="3987563"/>
                <a:ext cx="3498376" cy="561252"/>
                <a:chOff x="3830297" y="2519001"/>
                <a:chExt cx="3498376" cy="561252"/>
              </a:xfrm>
            </p:grpSpPr>
            <p:sp>
              <p:nvSpPr>
                <p:cNvPr id="51" name="원호 50">
                  <a:extLst>
                    <a:ext uri="{FF2B5EF4-FFF2-40B4-BE49-F238E27FC236}">
                      <a16:creationId xmlns:a16="http://schemas.microsoft.com/office/drawing/2014/main" id="{E643F1FB-4E99-463B-94EB-3090A0DADEFD}"/>
                    </a:ext>
                  </a:extLst>
                </p:cNvPr>
                <p:cNvSpPr/>
                <p:nvPr/>
              </p:nvSpPr>
              <p:spPr>
                <a:xfrm>
                  <a:off x="6767421" y="2519001"/>
                  <a:ext cx="561252" cy="561252"/>
                </a:xfrm>
                <a:prstGeom prst="arc">
                  <a:avLst/>
                </a:prstGeom>
                <a:ln w="41275">
                  <a:solidFill>
                    <a:srgbClr val="EE929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cxnSp>
              <p:nvCxnSpPr>
                <p:cNvPr id="52" name="직선 연결선 51">
                  <a:extLst>
                    <a:ext uri="{FF2B5EF4-FFF2-40B4-BE49-F238E27FC236}">
                      <a16:creationId xmlns:a16="http://schemas.microsoft.com/office/drawing/2014/main" id="{6139AF49-0F4F-48EC-A4A0-AE4D99F1C08E}"/>
                    </a:ext>
                  </a:extLst>
                </p:cNvPr>
                <p:cNvCxnSpPr>
                  <a:stCxn id="51" idx="0"/>
                </p:cNvCxnSpPr>
                <p:nvPr/>
              </p:nvCxnSpPr>
              <p:spPr>
                <a:xfrm rot="16200000" flipV="1">
                  <a:off x="5439172" y="910126"/>
                  <a:ext cx="0" cy="3217750"/>
                </a:xfrm>
                <a:prstGeom prst="line">
                  <a:avLst/>
                </a:prstGeom>
                <a:ln w="41275">
                  <a:solidFill>
                    <a:srgbClr val="EE929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9" name="직선 연결선 48">
                <a:extLst>
                  <a:ext uri="{FF2B5EF4-FFF2-40B4-BE49-F238E27FC236}">
                    <a16:creationId xmlns:a16="http://schemas.microsoft.com/office/drawing/2014/main" id="{44FC1975-8706-4B6D-8F32-E76D62D42C5E}"/>
                  </a:ext>
                </a:extLst>
              </p:cNvPr>
              <p:cNvCxnSpPr>
                <a:stCxn id="45" idx="0"/>
                <a:endCxn id="50" idx="0"/>
              </p:cNvCxnSpPr>
              <p:nvPr/>
            </p:nvCxnSpPr>
            <p:spPr>
              <a:xfrm flipV="1">
                <a:off x="7328673" y="4702678"/>
                <a:ext cx="0" cy="1314699"/>
              </a:xfrm>
              <a:prstGeom prst="line">
                <a:avLst/>
              </a:prstGeom>
              <a:ln w="41275">
                <a:solidFill>
                  <a:srgbClr val="EE929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" name="원호 49">
                <a:extLst>
                  <a:ext uri="{FF2B5EF4-FFF2-40B4-BE49-F238E27FC236}">
                    <a16:creationId xmlns:a16="http://schemas.microsoft.com/office/drawing/2014/main" id="{74A94A83-1991-4616-86E3-8FBFD30B9063}"/>
                  </a:ext>
                </a:extLst>
              </p:cNvPr>
              <p:cNvSpPr/>
              <p:nvPr/>
            </p:nvSpPr>
            <p:spPr>
              <a:xfrm rot="16200000">
                <a:off x="7328673" y="4422052"/>
                <a:ext cx="561252" cy="561252"/>
              </a:xfrm>
              <a:prstGeom prst="arc">
                <a:avLst>
                  <a:gd name="adj1" fmla="val 16200000"/>
                  <a:gd name="adj2" fmla="val 735352"/>
                </a:avLst>
              </a:prstGeom>
              <a:ln w="41275">
                <a:solidFill>
                  <a:srgbClr val="EE929D"/>
                </a:solidFill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17400BB9-53E4-4611-8414-1FBB7C0B542F}"/>
              </a:ext>
            </a:extLst>
          </p:cNvPr>
          <p:cNvGrpSpPr/>
          <p:nvPr/>
        </p:nvGrpSpPr>
        <p:grpSpPr>
          <a:xfrm>
            <a:off x="6179799" y="1799986"/>
            <a:ext cx="2542462" cy="3779002"/>
            <a:chOff x="8173628" y="1872282"/>
            <a:chExt cx="2542462" cy="3779002"/>
          </a:xfrm>
        </p:grpSpPr>
        <p:sp>
          <p:nvSpPr>
            <p:cNvPr id="71" name="모서리가 둥근 직사각형 57">
              <a:extLst>
                <a:ext uri="{FF2B5EF4-FFF2-40B4-BE49-F238E27FC236}">
                  <a16:creationId xmlns:a16="http://schemas.microsoft.com/office/drawing/2014/main" id="{784BE73A-7E7A-450B-BA29-45A4DE808387}"/>
                </a:ext>
              </a:extLst>
            </p:cNvPr>
            <p:cNvSpPr/>
            <p:nvPr/>
          </p:nvSpPr>
          <p:spPr>
            <a:xfrm>
              <a:off x="8173628" y="1872282"/>
              <a:ext cx="2542462" cy="3779002"/>
            </a:xfrm>
            <a:prstGeom prst="roundRect">
              <a:avLst>
                <a:gd name="adj" fmla="val 10673"/>
              </a:avLst>
            </a:prstGeom>
            <a:noFill/>
            <a:ln w="41275">
              <a:solidFill>
                <a:srgbClr val="A6CFE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0" name="모서리가 둥근 직사각형 27">
              <a:extLst>
                <a:ext uri="{FF2B5EF4-FFF2-40B4-BE49-F238E27FC236}">
                  <a16:creationId xmlns:a16="http://schemas.microsoft.com/office/drawing/2014/main" id="{D1F5124D-4754-4A70-B8D9-A4D5EEF9CAC8}"/>
                </a:ext>
              </a:extLst>
            </p:cNvPr>
            <p:cNvSpPr/>
            <p:nvPr/>
          </p:nvSpPr>
          <p:spPr>
            <a:xfrm>
              <a:off x="8237674" y="1948810"/>
              <a:ext cx="2441228" cy="3612398"/>
            </a:xfrm>
            <a:prstGeom prst="roundRect">
              <a:avLst>
                <a:gd name="adj" fmla="val 9910"/>
              </a:avLst>
            </a:prstGeom>
            <a:gradFill flip="none" rotWithShape="1">
              <a:gsLst>
                <a:gs pos="73000">
                  <a:schemeClr val="bg1"/>
                </a:gs>
                <a:gs pos="21000">
                  <a:schemeClr val="bg1">
                    <a:lumMod val="95000"/>
                  </a:schemeClr>
                </a:gs>
                <a:gs pos="0">
                  <a:schemeClr val="bg1">
                    <a:lumMod val="95000"/>
                  </a:schemeClr>
                </a:gs>
              </a:gsLst>
              <a:lin ang="3000000" scaled="0"/>
              <a:tileRect/>
            </a:gradFill>
            <a:ln w="25400">
              <a:solidFill>
                <a:schemeClr val="bg1">
                  <a:lumMod val="95000"/>
                </a:schemeClr>
              </a:solidFill>
            </a:ln>
            <a:effectLst>
              <a:outerShdw blurRad="609600" dist="393700" dir="2700000" sx="90000" sy="90000" algn="tl" rotWithShape="0">
                <a:prstClr val="black">
                  <a:alpha val="21000"/>
                </a:prst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 contourW="12700"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216000" rtlCol="0" anchor="ctr" anchorCtr="0"/>
            <a:lstStyle/>
            <a:p>
              <a:pPr algn="ctr">
                <a:lnSpc>
                  <a:spcPct val="150000"/>
                </a:lnSpc>
              </a:pPr>
              <a:r>
                <a:rPr lang="ko-KR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조작법</a:t>
              </a:r>
              <a:endPara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ctr">
                <a:lnSpc>
                  <a:spcPct val="150000"/>
                </a:lnSpc>
              </a:pPr>
              <a:endParaRPr lang="en-US" altLang="ko-KR" sz="16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ko-KR" altLang="ko-KR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웹</a:t>
              </a:r>
              <a:r>
                <a:rPr lang="en-US" altLang="ko-KR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(WEB)</a:t>
              </a:r>
            </a:p>
            <a:p>
              <a:pPr marL="285750" lvl="0" indent="-285750">
                <a:buFont typeface="Arial" panose="020B0604020202020204" pitchFamily="34" charset="0"/>
                <a:buChar char="•"/>
              </a:pPr>
              <a:endParaRPr lang="en-US" altLang="ko-KR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사용자</a:t>
              </a:r>
              <a:r>
                <a:rPr lang="ko-KR" altLang="ko-KR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인터랙션</a:t>
              </a:r>
              <a:r>
                <a:rPr lang="en-US" altLang="ko-KR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(</a:t>
              </a:r>
              <a:r>
                <a:rPr lang="ko-KR" altLang="ko-KR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스크롤</a:t>
              </a:r>
              <a:r>
                <a:rPr lang="en-US" altLang="ko-KR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, </a:t>
              </a:r>
              <a:r>
                <a:rPr lang="ko-KR" altLang="en-US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클릭</a:t>
              </a:r>
              <a:r>
                <a:rPr lang="en-US" altLang="ko-KR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)</a:t>
              </a:r>
            </a:p>
            <a:p>
              <a:pPr marL="285750" lvl="0" indent="-285750">
                <a:buFont typeface="Arial" panose="020B0604020202020204" pitchFamily="34" charset="0"/>
                <a:buChar char="•"/>
              </a:pPr>
              <a:endParaRPr lang="en-US" altLang="ko-KR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ko-KR" altLang="ko-KR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카테고리</a:t>
              </a:r>
              <a:r>
                <a:rPr lang="en-US" altLang="ko-KR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</a:t>
              </a:r>
              <a:r>
                <a:rPr lang="ko-KR" altLang="en-US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분류</a:t>
              </a:r>
              <a:endParaRPr lang="ko-KR" altLang="ko-KR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043485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자유형 9"/>
          <p:cNvSpPr/>
          <p:nvPr/>
        </p:nvSpPr>
        <p:spPr>
          <a:xfrm>
            <a:off x="0" y="3298936"/>
            <a:ext cx="4524277" cy="3559065"/>
          </a:xfrm>
          <a:custGeom>
            <a:avLst/>
            <a:gdLst>
              <a:gd name="connsiteX0" fmla="*/ 1250088 w 4524277"/>
              <a:gd name="connsiteY0" fmla="*/ 881 h 3559065"/>
              <a:gd name="connsiteX1" fmla="*/ 3497802 w 4524277"/>
              <a:gd name="connsiteY1" fmla="*/ 3559065 h 3559065"/>
              <a:gd name="connsiteX2" fmla="*/ 482600 w 4524277"/>
              <a:gd name="connsiteY2" fmla="*/ 3559065 h 3559065"/>
              <a:gd name="connsiteX3" fmla="*/ 0 w 4524277"/>
              <a:gd name="connsiteY3" fmla="*/ 3063765 h 3559065"/>
              <a:gd name="connsiteX4" fmla="*/ 0 w 4524277"/>
              <a:gd name="connsiteY4" fmla="*/ 953469 h 3559065"/>
              <a:gd name="connsiteX5" fmla="*/ 1250088 w 4524277"/>
              <a:gd name="connsiteY5" fmla="*/ 881 h 3559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24277" h="3559065">
                <a:moveTo>
                  <a:pt x="1250088" y="881"/>
                </a:moveTo>
                <a:cubicBezTo>
                  <a:pt x="3144850" y="60495"/>
                  <a:pt x="6105572" y="3127458"/>
                  <a:pt x="3497802" y="3559065"/>
                </a:cubicBezTo>
                <a:lnTo>
                  <a:pt x="482600" y="3559065"/>
                </a:lnTo>
                <a:lnTo>
                  <a:pt x="0" y="3063765"/>
                </a:lnTo>
                <a:lnTo>
                  <a:pt x="0" y="953469"/>
                </a:lnTo>
                <a:cubicBezTo>
                  <a:pt x="189922" y="246203"/>
                  <a:pt x="670059" y="-17369"/>
                  <a:pt x="1250088" y="881"/>
                </a:cubicBezTo>
                <a:close/>
              </a:path>
            </a:pathLst>
          </a:custGeom>
          <a:solidFill>
            <a:srgbClr val="A6CF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직각 삼각형 6"/>
          <p:cNvSpPr/>
          <p:nvPr/>
        </p:nvSpPr>
        <p:spPr>
          <a:xfrm flipH="1" flipV="1">
            <a:off x="5825396" y="0"/>
            <a:ext cx="6366603" cy="3589908"/>
          </a:xfrm>
          <a:custGeom>
            <a:avLst/>
            <a:gdLst>
              <a:gd name="connsiteX0" fmla="*/ 0 w 6083300"/>
              <a:gd name="connsiteY0" fmla="*/ 3454400 h 3454400"/>
              <a:gd name="connsiteX1" fmla="*/ 0 w 6083300"/>
              <a:gd name="connsiteY1" fmla="*/ 0 h 3454400"/>
              <a:gd name="connsiteX2" fmla="*/ 6083300 w 6083300"/>
              <a:gd name="connsiteY2" fmla="*/ 3454400 h 3454400"/>
              <a:gd name="connsiteX3" fmla="*/ 0 w 6083300"/>
              <a:gd name="connsiteY3" fmla="*/ 3454400 h 3454400"/>
              <a:gd name="connsiteX0" fmla="*/ 0 w 6083300"/>
              <a:gd name="connsiteY0" fmla="*/ 3454400 h 3454400"/>
              <a:gd name="connsiteX1" fmla="*/ 0 w 6083300"/>
              <a:gd name="connsiteY1" fmla="*/ 0 h 3454400"/>
              <a:gd name="connsiteX2" fmla="*/ 6083300 w 6083300"/>
              <a:gd name="connsiteY2" fmla="*/ 3454400 h 3454400"/>
              <a:gd name="connsiteX3" fmla="*/ 0 w 6083300"/>
              <a:gd name="connsiteY3" fmla="*/ 3454400 h 3454400"/>
              <a:gd name="connsiteX0" fmla="*/ 0 w 6083300"/>
              <a:gd name="connsiteY0" fmla="*/ 3839957 h 3839957"/>
              <a:gd name="connsiteX1" fmla="*/ 0 w 6083300"/>
              <a:gd name="connsiteY1" fmla="*/ 385557 h 3839957"/>
              <a:gd name="connsiteX2" fmla="*/ 6083300 w 6083300"/>
              <a:gd name="connsiteY2" fmla="*/ 3839957 h 3839957"/>
              <a:gd name="connsiteX3" fmla="*/ 0 w 6083300"/>
              <a:gd name="connsiteY3" fmla="*/ 3839957 h 3839957"/>
              <a:gd name="connsiteX0" fmla="*/ 0 w 6366603"/>
              <a:gd name="connsiteY0" fmla="*/ 3589908 h 3589908"/>
              <a:gd name="connsiteX1" fmla="*/ 0 w 6366603"/>
              <a:gd name="connsiteY1" fmla="*/ 135508 h 3589908"/>
              <a:gd name="connsiteX2" fmla="*/ 6083300 w 6366603"/>
              <a:gd name="connsiteY2" fmla="*/ 3589908 h 3589908"/>
              <a:gd name="connsiteX3" fmla="*/ 0 w 6366603"/>
              <a:gd name="connsiteY3" fmla="*/ 3589908 h 3589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66603" h="3589908">
                <a:moveTo>
                  <a:pt x="0" y="3589908"/>
                </a:moveTo>
                <a:lnTo>
                  <a:pt x="0" y="135508"/>
                </a:lnTo>
                <a:cubicBezTo>
                  <a:pt x="2751667" y="-592625"/>
                  <a:pt x="7586133" y="1765341"/>
                  <a:pt x="6083300" y="3589908"/>
                </a:cubicBezTo>
                <a:lnTo>
                  <a:pt x="0" y="3589908"/>
                </a:lnTo>
                <a:close/>
              </a:path>
            </a:pathLst>
          </a:custGeom>
          <a:solidFill>
            <a:srgbClr val="FFC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443641" y="319239"/>
            <a:ext cx="11201400" cy="6197600"/>
          </a:xfrm>
          <a:prstGeom prst="roundRect">
            <a:avLst>
              <a:gd name="adj" fmla="val 3012"/>
            </a:avLst>
          </a:prstGeom>
          <a:solidFill>
            <a:schemeClr val="bg1"/>
          </a:solidFill>
          <a:ln>
            <a:solidFill>
              <a:srgbClr val="A6CF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283808" y="341161"/>
            <a:ext cx="6164738" cy="5749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4. </a:t>
            </a:r>
            <a:r>
              <a:rPr lang="ko-KR" altLang="en-US" sz="2400" b="1" i="1" kern="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유사콘텐츠</a:t>
            </a:r>
            <a:r>
              <a:rPr lang="ko-KR" altLang="en-US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 분석 </a:t>
            </a:r>
            <a:r>
              <a:rPr lang="en-US" altLang="ko-KR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&lt;</a:t>
            </a:r>
            <a:r>
              <a:rPr lang="ko-KR" altLang="en-US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네이버 축제 정보</a:t>
            </a:r>
            <a:r>
              <a:rPr lang="en-US" altLang="ko-KR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&gt;</a:t>
            </a:r>
          </a:p>
        </p:txBody>
      </p:sp>
      <p:sp>
        <p:nvSpPr>
          <p:cNvPr id="15" name="타원 14"/>
          <p:cNvSpPr/>
          <p:nvPr/>
        </p:nvSpPr>
        <p:spPr>
          <a:xfrm>
            <a:off x="867076" y="552692"/>
            <a:ext cx="364015" cy="36401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793" y="605409"/>
            <a:ext cx="258583" cy="258583"/>
          </a:xfrm>
          <a:prstGeom prst="rect">
            <a:avLst/>
          </a:prstGeom>
        </p:spPr>
      </p:pic>
      <p:sp>
        <p:nvSpPr>
          <p:cNvPr id="71" name="모서리가 둥근 직사각형 57">
            <a:extLst>
              <a:ext uri="{FF2B5EF4-FFF2-40B4-BE49-F238E27FC236}">
                <a16:creationId xmlns:a16="http://schemas.microsoft.com/office/drawing/2014/main" id="{784BE73A-7E7A-450B-BA29-45A4DE808387}"/>
              </a:ext>
            </a:extLst>
          </p:cNvPr>
          <p:cNvSpPr/>
          <p:nvPr/>
        </p:nvSpPr>
        <p:spPr>
          <a:xfrm>
            <a:off x="7171377" y="1057274"/>
            <a:ext cx="3401373" cy="5316653"/>
          </a:xfrm>
          <a:prstGeom prst="roundRect">
            <a:avLst>
              <a:gd name="adj" fmla="val 10673"/>
            </a:avLst>
          </a:prstGeom>
          <a:noFill/>
          <a:ln w="41275">
            <a:solidFill>
              <a:srgbClr val="A6CF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E2B293EA-422A-40BE-9624-236C7071BD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3266" y="1390650"/>
            <a:ext cx="4591286" cy="458148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1EC2396-4C08-41BA-9376-778BDC99B77F}"/>
              </a:ext>
            </a:extLst>
          </p:cNvPr>
          <p:cNvSpPr txBox="1"/>
          <p:nvPr/>
        </p:nvSpPr>
        <p:spPr>
          <a:xfrm>
            <a:off x="7171377" y="1390650"/>
            <a:ext cx="3297357" cy="41434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축제 </a:t>
            </a:r>
            <a:r>
              <a:rPr lang="ko-KR" altLang="en-US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클릭시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해당 축제 이름으로 </a:t>
            </a:r>
            <a:r>
              <a:rPr lang="ko-KR" altLang="en-US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재검색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축제 일정 텍스트로 표시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계절 별 확인 가능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특정 계절에 있는 축제 종류 분류 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200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가지의 축제 데이터</a:t>
            </a:r>
          </a:p>
        </p:txBody>
      </p:sp>
    </p:spTree>
    <p:extLst>
      <p:ext uri="{BB962C8B-B14F-4D97-AF65-F5344CB8AC3E}">
        <p14:creationId xmlns:p14="http://schemas.microsoft.com/office/powerpoint/2010/main" val="19412970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자유형 9"/>
          <p:cNvSpPr/>
          <p:nvPr/>
        </p:nvSpPr>
        <p:spPr>
          <a:xfrm>
            <a:off x="0" y="3298936"/>
            <a:ext cx="4524277" cy="3559065"/>
          </a:xfrm>
          <a:custGeom>
            <a:avLst/>
            <a:gdLst>
              <a:gd name="connsiteX0" fmla="*/ 1250088 w 4524277"/>
              <a:gd name="connsiteY0" fmla="*/ 881 h 3559065"/>
              <a:gd name="connsiteX1" fmla="*/ 3497802 w 4524277"/>
              <a:gd name="connsiteY1" fmla="*/ 3559065 h 3559065"/>
              <a:gd name="connsiteX2" fmla="*/ 482600 w 4524277"/>
              <a:gd name="connsiteY2" fmla="*/ 3559065 h 3559065"/>
              <a:gd name="connsiteX3" fmla="*/ 0 w 4524277"/>
              <a:gd name="connsiteY3" fmla="*/ 3063765 h 3559065"/>
              <a:gd name="connsiteX4" fmla="*/ 0 w 4524277"/>
              <a:gd name="connsiteY4" fmla="*/ 953469 h 3559065"/>
              <a:gd name="connsiteX5" fmla="*/ 1250088 w 4524277"/>
              <a:gd name="connsiteY5" fmla="*/ 881 h 3559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24277" h="3559065">
                <a:moveTo>
                  <a:pt x="1250088" y="881"/>
                </a:moveTo>
                <a:cubicBezTo>
                  <a:pt x="3144850" y="60495"/>
                  <a:pt x="6105572" y="3127458"/>
                  <a:pt x="3497802" y="3559065"/>
                </a:cubicBezTo>
                <a:lnTo>
                  <a:pt x="482600" y="3559065"/>
                </a:lnTo>
                <a:lnTo>
                  <a:pt x="0" y="3063765"/>
                </a:lnTo>
                <a:lnTo>
                  <a:pt x="0" y="953469"/>
                </a:lnTo>
                <a:cubicBezTo>
                  <a:pt x="189922" y="246203"/>
                  <a:pt x="670059" y="-17369"/>
                  <a:pt x="1250088" y="881"/>
                </a:cubicBezTo>
                <a:close/>
              </a:path>
            </a:pathLst>
          </a:custGeom>
          <a:solidFill>
            <a:srgbClr val="A6CF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직각 삼각형 6"/>
          <p:cNvSpPr/>
          <p:nvPr/>
        </p:nvSpPr>
        <p:spPr>
          <a:xfrm flipH="1" flipV="1">
            <a:off x="5825396" y="0"/>
            <a:ext cx="6366603" cy="3589908"/>
          </a:xfrm>
          <a:custGeom>
            <a:avLst/>
            <a:gdLst>
              <a:gd name="connsiteX0" fmla="*/ 0 w 6083300"/>
              <a:gd name="connsiteY0" fmla="*/ 3454400 h 3454400"/>
              <a:gd name="connsiteX1" fmla="*/ 0 w 6083300"/>
              <a:gd name="connsiteY1" fmla="*/ 0 h 3454400"/>
              <a:gd name="connsiteX2" fmla="*/ 6083300 w 6083300"/>
              <a:gd name="connsiteY2" fmla="*/ 3454400 h 3454400"/>
              <a:gd name="connsiteX3" fmla="*/ 0 w 6083300"/>
              <a:gd name="connsiteY3" fmla="*/ 3454400 h 3454400"/>
              <a:gd name="connsiteX0" fmla="*/ 0 w 6083300"/>
              <a:gd name="connsiteY0" fmla="*/ 3454400 h 3454400"/>
              <a:gd name="connsiteX1" fmla="*/ 0 w 6083300"/>
              <a:gd name="connsiteY1" fmla="*/ 0 h 3454400"/>
              <a:gd name="connsiteX2" fmla="*/ 6083300 w 6083300"/>
              <a:gd name="connsiteY2" fmla="*/ 3454400 h 3454400"/>
              <a:gd name="connsiteX3" fmla="*/ 0 w 6083300"/>
              <a:gd name="connsiteY3" fmla="*/ 3454400 h 3454400"/>
              <a:gd name="connsiteX0" fmla="*/ 0 w 6083300"/>
              <a:gd name="connsiteY0" fmla="*/ 3839957 h 3839957"/>
              <a:gd name="connsiteX1" fmla="*/ 0 w 6083300"/>
              <a:gd name="connsiteY1" fmla="*/ 385557 h 3839957"/>
              <a:gd name="connsiteX2" fmla="*/ 6083300 w 6083300"/>
              <a:gd name="connsiteY2" fmla="*/ 3839957 h 3839957"/>
              <a:gd name="connsiteX3" fmla="*/ 0 w 6083300"/>
              <a:gd name="connsiteY3" fmla="*/ 3839957 h 3839957"/>
              <a:gd name="connsiteX0" fmla="*/ 0 w 6366603"/>
              <a:gd name="connsiteY0" fmla="*/ 3589908 h 3589908"/>
              <a:gd name="connsiteX1" fmla="*/ 0 w 6366603"/>
              <a:gd name="connsiteY1" fmla="*/ 135508 h 3589908"/>
              <a:gd name="connsiteX2" fmla="*/ 6083300 w 6366603"/>
              <a:gd name="connsiteY2" fmla="*/ 3589908 h 3589908"/>
              <a:gd name="connsiteX3" fmla="*/ 0 w 6366603"/>
              <a:gd name="connsiteY3" fmla="*/ 3589908 h 3589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66603" h="3589908">
                <a:moveTo>
                  <a:pt x="0" y="3589908"/>
                </a:moveTo>
                <a:lnTo>
                  <a:pt x="0" y="135508"/>
                </a:lnTo>
                <a:cubicBezTo>
                  <a:pt x="2751667" y="-592625"/>
                  <a:pt x="7586133" y="1765341"/>
                  <a:pt x="6083300" y="3589908"/>
                </a:cubicBezTo>
                <a:lnTo>
                  <a:pt x="0" y="3589908"/>
                </a:lnTo>
                <a:close/>
              </a:path>
            </a:pathLst>
          </a:custGeom>
          <a:solidFill>
            <a:srgbClr val="FFC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443641" y="319239"/>
            <a:ext cx="11201400" cy="6197600"/>
          </a:xfrm>
          <a:prstGeom prst="roundRect">
            <a:avLst>
              <a:gd name="adj" fmla="val 3012"/>
            </a:avLst>
          </a:prstGeom>
          <a:solidFill>
            <a:schemeClr val="bg1"/>
          </a:solidFill>
          <a:ln>
            <a:solidFill>
              <a:srgbClr val="A6CF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283807" y="341161"/>
            <a:ext cx="9898543" cy="5749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4. </a:t>
            </a:r>
            <a:r>
              <a:rPr lang="ko-KR" altLang="en-US" sz="2400" b="1" i="1" kern="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유사콘텐츠</a:t>
            </a:r>
            <a:r>
              <a:rPr lang="ko-KR" altLang="en-US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 분석 </a:t>
            </a:r>
            <a:r>
              <a:rPr lang="en-US" altLang="ko-KR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&lt;</a:t>
            </a:r>
            <a:r>
              <a:rPr lang="ko-KR" altLang="en-US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개인 포털 사이트</a:t>
            </a:r>
            <a:r>
              <a:rPr lang="en-US" altLang="ko-KR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_</a:t>
            </a:r>
            <a:r>
              <a:rPr lang="ko-KR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낭만호랑이의 여행이야기</a:t>
            </a:r>
            <a:r>
              <a:rPr lang="en-US" altLang="ko-KR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&gt;</a:t>
            </a:r>
          </a:p>
        </p:txBody>
      </p:sp>
      <p:sp>
        <p:nvSpPr>
          <p:cNvPr id="15" name="타원 14"/>
          <p:cNvSpPr/>
          <p:nvPr/>
        </p:nvSpPr>
        <p:spPr>
          <a:xfrm>
            <a:off x="867076" y="552692"/>
            <a:ext cx="364015" cy="36401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793" y="605409"/>
            <a:ext cx="258583" cy="258583"/>
          </a:xfrm>
          <a:prstGeom prst="rect">
            <a:avLst/>
          </a:prstGeom>
        </p:spPr>
      </p:pic>
      <p:sp>
        <p:nvSpPr>
          <p:cNvPr id="71" name="모서리가 둥근 직사각형 57">
            <a:extLst>
              <a:ext uri="{FF2B5EF4-FFF2-40B4-BE49-F238E27FC236}">
                <a16:creationId xmlns:a16="http://schemas.microsoft.com/office/drawing/2014/main" id="{784BE73A-7E7A-450B-BA29-45A4DE808387}"/>
              </a:ext>
            </a:extLst>
          </p:cNvPr>
          <p:cNvSpPr/>
          <p:nvPr/>
        </p:nvSpPr>
        <p:spPr>
          <a:xfrm>
            <a:off x="7171377" y="1057274"/>
            <a:ext cx="3610923" cy="5224495"/>
          </a:xfrm>
          <a:prstGeom prst="roundRect">
            <a:avLst>
              <a:gd name="adj" fmla="val 10673"/>
            </a:avLst>
          </a:prstGeom>
          <a:noFill/>
          <a:ln w="41275">
            <a:solidFill>
              <a:srgbClr val="A6CF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EC2396-4C08-41BA-9376-778BDC99B77F}"/>
              </a:ext>
            </a:extLst>
          </p:cNvPr>
          <p:cNvSpPr txBox="1"/>
          <p:nvPr/>
        </p:nvSpPr>
        <p:spPr>
          <a:xfrm>
            <a:off x="7171377" y="1390650"/>
            <a:ext cx="3610923" cy="41434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축제 </a:t>
            </a:r>
            <a:r>
              <a:rPr lang="ko-KR" altLang="en-US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클릭시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해당 축제 상세정보 제공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소개글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장소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기간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요금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)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연도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월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지역별 검색 가능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검색 일부터 축제 일까지 남은 기간 표시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네이버 검색에 비해 많은 축제 데이터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6" name="그림 5" descr="스크린샷, 텍스트이(가) 표시된 사진&#10;&#10;자동 생성된 설명">
            <a:extLst>
              <a:ext uri="{FF2B5EF4-FFF2-40B4-BE49-F238E27FC236}">
                <a16:creationId xmlns:a16="http://schemas.microsoft.com/office/drawing/2014/main" id="{E3B2CF2B-C6E7-407B-86EF-E99CAB0AF41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794" y="1317523"/>
            <a:ext cx="5704626" cy="4654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5106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자유형 9"/>
          <p:cNvSpPr/>
          <p:nvPr/>
        </p:nvSpPr>
        <p:spPr>
          <a:xfrm>
            <a:off x="0" y="3298936"/>
            <a:ext cx="4524277" cy="3559065"/>
          </a:xfrm>
          <a:custGeom>
            <a:avLst/>
            <a:gdLst>
              <a:gd name="connsiteX0" fmla="*/ 1250088 w 4524277"/>
              <a:gd name="connsiteY0" fmla="*/ 881 h 3559065"/>
              <a:gd name="connsiteX1" fmla="*/ 3497802 w 4524277"/>
              <a:gd name="connsiteY1" fmla="*/ 3559065 h 3559065"/>
              <a:gd name="connsiteX2" fmla="*/ 482600 w 4524277"/>
              <a:gd name="connsiteY2" fmla="*/ 3559065 h 3559065"/>
              <a:gd name="connsiteX3" fmla="*/ 0 w 4524277"/>
              <a:gd name="connsiteY3" fmla="*/ 3063765 h 3559065"/>
              <a:gd name="connsiteX4" fmla="*/ 0 w 4524277"/>
              <a:gd name="connsiteY4" fmla="*/ 953469 h 3559065"/>
              <a:gd name="connsiteX5" fmla="*/ 1250088 w 4524277"/>
              <a:gd name="connsiteY5" fmla="*/ 881 h 3559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24277" h="3559065">
                <a:moveTo>
                  <a:pt x="1250088" y="881"/>
                </a:moveTo>
                <a:cubicBezTo>
                  <a:pt x="3144850" y="60495"/>
                  <a:pt x="6105572" y="3127458"/>
                  <a:pt x="3497802" y="3559065"/>
                </a:cubicBezTo>
                <a:lnTo>
                  <a:pt x="482600" y="3559065"/>
                </a:lnTo>
                <a:lnTo>
                  <a:pt x="0" y="3063765"/>
                </a:lnTo>
                <a:lnTo>
                  <a:pt x="0" y="953469"/>
                </a:lnTo>
                <a:cubicBezTo>
                  <a:pt x="189922" y="246203"/>
                  <a:pt x="670059" y="-17369"/>
                  <a:pt x="1250088" y="881"/>
                </a:cubicBezTo>
                <a:close/>
              </a:path>
            </a:pathLst>
          </a:custGeom>
          <a:solidFill>
            <a:srgbClr val="A6CF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직각 삼각형 6"/>
          <p:cNvSpPr/>
          <p:nvPr/>
        </p:nvSpPr>
        <p:spPr>
          <a:xfrm flipH="1" flipV="1">
            <a:off x="5825396" y="0"/>
            <a:ext cx="6366603" cy="3589908"/>
          </a:xfrm>
          <a:custGeom>
            <a:avLst/>
            <a:gdLst>
              <a:gd name="connsiteX0" fmla="*/ 0 w 6083300"/>
              <a:gd name="connsiteY0" fmla="*/ 3454400 h 3454400"/>
              <a:gd name="connsiteX1" fmla="*/ 0 w 6083300"/>
              <a:gd name="connsiteY1" fmla="*/ 0 h 3454400"/>
              <a:gd name="connsiteX2" fmla="*/ 6083300 w 6083300"/>
              <a:gd name="connsiteY2" fmla="*/ 3454400 h 3454400"/>
              <a:gd name="connsiteX3" fmla="*/ 0 w 6083300"/>
              <a:gd name="connsiteY3" fmla="*/ 3454400 h 3454400"/>
              <a:gd name="connsiteX0" fmla="*/ 0 w 6083300"/>
              <a:gd name="connsiteY0" fmla="*/ 3454400 h 3454400"/>
              <a:gd name="connsiteX1" fmla="*/ 0 w 6083300"/>
              <a:gd name="connsiteY1" fmla="*/ 0 h 3454400"/>
              <a:gd name="connsiteX2" fmla="*/ 6083300 w 6083300"/>
              <a:gd name="connsiteY2" fmla="*/ 3454400 h 3454400"/>
              <a:gd name="connsiteX3" fmla="*/ 0 w 6083300"/>
              <a:gd name="connsiteY3" fmla="*/ 3454400 h 3454400"/>
              <a:gd name="connsiteX0" fmla="*/ 0 w 6083300"/>
              <a:gd name="connsiteY0" fmla="*/ 3839957 h 3839957"/>
              <a:gd name="connsiteX1" fmla="*/ 0 w 6083300"/>
              <a:gd name="connsiteY1" fmla="*/ 385557 h 3839957"/>
              <a:gd name="connsiteX2" fmla="*/ 6083300 w 6083300"/>
              <a:gd name="connsiteY2" fmla="*/ 3839957 h 3839957"/>
              <a:gd name="connsiteX3" fmla="*/ 0 w 6083300"/>
              <a:gd name="connsiteY3" fmla="*/ 3839957 h 3839957"/>
              <a:gd name="connsiteX0" fmla="*/ 0 w 6366603"/>
              <a:gd name="connsiteY0" fmla="*/ 3589908 h 3589908"/>
              <a:gd name="connsiteX1" fmla="*/ 0 w 6366603"/>
              <a:gd name="connsiteY1" fmla="*/ 135508 h 3589908"/>
              <a:gd name="connsiteX2" fmla="*/ 6083300 w 6366603"/>
              <a:gd name="connsiteY2" fmla="*/ 3589908 h 3589908"/>
              <a:gd name="connsiteX3" fmla="*/ 0 w 6366603"/>
              <a:gd name="connsiteY3" fmla="*/ 3589908 h 3589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66603" h="3589908">
                <a:moveTo>
                  <a:pt x="0" y="3589908"/>
                </a:moveTo>
                <a:lnTo>
                  <a:pt x="0" y="135508"/>
                </a:lnTo>
                <a:cubicBezTo>
                  <a:pt x="2751667" y="-592625"/>
                  <a:pt x="7586133" y="1765341"/>
                  <a:pt x="6083300" y="3589908"/>
                </a:cubicBezTo>
                <a:lnTo>
                  <a:pt x="0" y="3589908"/>
                </a:lnTo>
                <a:close/>
              </a:path>
            </a:pathLst>
          </a:custGeom>
          <a:solidFill>
            <a:srgbClr val="FFC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443641" y="319239"/>
            <a:ext cx="11201400" cy="6197600"/>
          </a:xfrm>
          <a:prstGeom prst="roundRect">
            <a:avLst>
              <a:gd name="adj" fmla="val 3012"/>
            </a:avLst>
          </a:prstGeom>
          <a:solidFill>
            <a:schemeClr val="bg1"/>
          </a:solidFill>
          <a:ln>
            <a:solidFill>
              <a:srgbClr val="A6CF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283807" y="341161"/>
            <a:ext cx="9988399" cy="5749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4. </a:t>
            </a:r>
            <a:r>
              <a:rPr lang="ko-KR" altLang="en-US" sz="2400" b="1" i="1" kern="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유사콘텐츠</a:t>
            </a:r>
            <a:r>
              <a:rPr lang="ko-KR" altLang="en-US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 분석 </a:t>
            </a:r>
            <a:r>
              <a:rPr lang="en-US" altLang="ko-KR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&lt;</a:t>
            </a:r>
            <a:r>
              <a:rPr lang="ko-KR" altLang="en-US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한국 관광 공사</a:t>
            </a:r>
            <a:r>
              <a:rPr lang="en-US" altLang="ko-KR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_</a:t>
            </a:r>
            <a:r>
              <a:rPr lang="ko-KR" altLang="en-US" sz="11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대한민국 구석구석</a:t>
            </a:r>
            <a:r>
              <a:rPr lang="en-US" altLang="ko-KR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&gt;</a:t>
            </a:r>
          </a:p>
        </p:txBody>
      </p:sp>
      <p:sp>
        <p:nvSpPr>
          <p:cNvPr id="15" name="타원 14"/>
          <p:cNvSpPr/>
          <p:nvPr/>
        </p:nvSpPr>
        <p:spPr>
          <a:xfrm>
            <a:off x="867076" y="552692"/>
            <a:ext cx="364015" cy="36401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793" y="605409"/>
            <a:ext cx="258583" cy="258583"/>
          </a:xfrm>
          <a:prstGeom prst="rect">
            <a:avLst/>
          </a:prstGeom>
        </p:spPr>
      </p:pic>
      <p:sp>
        <p:nvSpPr>
          <p:cNvPr id="71" name="모서리가 둥근 직사각형 57">
            <a:extLst>
              <a:ext uri="{FF2B5EF4-FFF2-40B4-BE49-F238E27FC236}">
                <a16:creationId xmlns:a16="http://schemas.microsoft.com/office/drawing/2014/main" id="{784BE73A-7E7A-450B-BA29-45A4DE808387}"/>
              </a:ext>
            </a:extLst>
          </p:cNvPr>
          <p:cNvSpPr/>
          <p:nvPr/>
        </p:nvSpPr>
        <p:spPr>
          <a:xfrm>
            <a:off x="7171376" y="1057274"/>
            <a:ext cx="3801423" cy="5316653"/>
          </a:xfrm>
          <a:prstGeom prst="roundRect">
            <a:avLst>
              <a:gd name="adj" fmla="val 10673"/>
            </a:avLst>
          </a:prstGeom>
          <a:noFill/>
          <a:ln w="41275">
            <a:solidFill>
              <a:srgbClr val="A6CF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EC2396-4C08-41BA-9376-778BDC99B77F}"/>
              </a:ext>
            </a:extLst>
          </p:cNvPr>
          <p:cNvSpPr txBox="1"/>
          <p:nvPr/>
        </p:nvSpPr>
        <p:spPr>
          <a:xfrm>
            <a:off x="7171376" y="1390650"/>
            <a:ext cx="3649023" cy="37971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축제 </a:t>
            </a:r>
            <a:r>
              <a:rPr lang="ko-KR" altLang="en-US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클릭시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해당 축제 상세정보 제공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소개글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장소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기간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요금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사용자 위치에서 해당 축제까지 거리 정보 제공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축제 외에도 공연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전시회까지 제공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월별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지역별 중복 분류로 </a:t>
            </a:r>
            <a:r>
              <a:rPr lang="ko-KR" altLang="en-US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원하는기간에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해당하는 지역별 축제 검색 가능  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공공기관에 저장되어 있는 신뢰할 수 있는 방대한 데이터</a:t>
            </a:r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33D6A368-260F-44F0-89AC-5ABF4BA758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131" y="1235366"/>
            <a:ext cx="5325580" cy="4724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4813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자유형 9"/>
          <p:cNvSpPr/>
          <p:nvPr/>
        </p:nvSpPr>
        <p:spPr>
          <a:xfrm>
            <a:off x="0" y="3298936"/>
            <a:ext cx="4524277" cy="3559065"/>
          </a:xfrm>
          <a:custGeom>
            <a:avLst/>
            <a:gdLst>
              <a:gd name="connsiteX0" fmla="*/ 1250088 w 4524277"/>
              <a:gd name="connsiteY0" fmla="*/ 881 h 3559065"/>
              <a:gd name="connsiteX1" fmla="*/ 3497802 w 4524277"/>
              <a:gd name="connsiteY1" fmla="*/ 3559065 h 3559065"/>
              <a:gd name="connsiteX2" fmla="*/ 482600 w 4524277"/>
              <a:gd name="connsiteY2" fmla="*/ 3559065 h 3559065"/>
              <a:gd name="connsiteX3" fmla="*/ 0 w 4524277"/>
              <a:gd name="connsiteY3" fmla="*/ 3063765 h 3559065"/>
              <a:gd name="connsiteX4" fmla="*/ 0 w 4524277"/>
              <a:gd name="connsiteY4" fmla="*/ 953469 h 3559065"/>
              <a:gd name="connsiteX5" fmla="*/ 1250088 w 4524277"/>
              <a:gd name="connsiteY5" fmla="*/ 881 h 3559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24277" h="3559065">
                <a:moveTo>
                  <a:pt x="1250088" y="881"/>
                </a:moveTo>
                <a:cubicBezTo>
                  <a:pt x="3144850" y="60495"/>
                  <a:pt x="6105572" y="3127458"/>
                  <a:pt x="3497802" y="3559065"/>
                </a:cubicBezTo>
                <a:lnTo>
                  <a:pt x="482600" y="3559065"/>
                </a:lnTo>
                <a:lnTo>
                  <a:pt x="0" y="3063765"/>
                </a:lnTo>
                <a:lnTo>
                  <a:pt x="0" y="953469"/>
                </a:lnTo>
                <a:cubicBezTo>
                  <a:pt x="189922" y="246203"/>
                  <a:pt x="670059" y="-17369"/>
                  <a:pt x="1250088" y="881"/>
                </a:cubicBezTo>
                <a:close/>
              </a:path>
            </a:pathLst>
          </a:custGeom>
          <a:solidFill>
            <a:srgbClr val="A6CF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직각 삼각형 6"/>
          <p:cNvSpPr/>
          <p:nvPr/>
        </p:nvSpPr>
        <p:spPr>
          <a:xfrm flipH="1" flipV="1">
            <a:off x="5825396" y="0"/>
            <a:ext cx="6366603" cy="3589908"/>
          </a:xfrm>
          <a:custGeom>
            <a:avLst/>
            <a:gdLst>
              <a:gd name="connsiteX0" fmla="*/ 0 w 6083300"/>
              <a:gd name="connsiteY0" fmla="*/ 3454400 h 3454400"/>
              <a:gd name="connsiteX1" fmla="*/ 0 w 6083300"/>
              <a:gd name="connsiteY1" fmla="*/ 0 h 3454400"/>
              <a:gd name="connsiteX2" fmla="*/ 6083300 w 6083300"/>
              <a:gd name="connsiteY2" fmla="*/ 3454400 h 3454400"/>
              <a:gd name="connsiteX3" fmla="*/ 0 w 6083300"/>
              <a:gd name="connsiteY3" fmla="*/ 3454400 h 3454400"/>
              <a:gd name="connsiteX0" fmla="*/ 0 w 6083300"/>
              <a:gd name="connsiteY0" fmla="*/ 3454400 h 3454400"/>
              <a:gd name="connsiteX1" fmla="*/ 0 w 6083300"/>
              <a:gd name="connsiteY1" fmla="*/ 0 h 3454400"/>
              <a:gd name="connsiteX2" fmla="*/ 6083300 w 6083300"/>
              <a:gd name="connsiteY2" fmla="*/ 3454400 h 3454400"/>
              <a:gd name="connsiteX3" fmla="*/ 0 w 6083300"/>
              <a:gd name="connsiteY3" fmla="*/ 3454400 h 3454400"/>
              <a:gd name="connsiteX0" fmla="*/ 0 w 6083300"/>
              <a:gd name="connsiteY0" fmla="*/ 3839957 h 3839957"/>
              <a:gd name="connsiteX1" fmla="*/ 0 w 6083300"/>
              <a:gd name="connsiteY1" fmla="*/ 385557 h 3839957"/>
              <a:gd name="connsiteX2" fmla="*/ 6083300 w 6083300"/>
              <a:gd name="connsiteY2" fmla="*/ 3839957 h 3839957"/>
              <a:gd name="connsiteX3" fmla="*/ 0 w 6083300"/>
              <a:gd name="connsiteY3" fmla="*/ 3839957 h 3839957"/>
              <a:gd name="connsiteX0" fmla="*/ 0 w 6366603"/>
              <a:gd name="connsiteY0" fmla="*/ 3589908 h 3589908"/>
              <a:gd name="connsiteX1" fmla="*/ 0 w 6366603"/>
              <a:gd name="connsiteY1" fmla="*/ 135508 h 3589908"/>
              <a:gd name="connsiteX2" fmla="*/ 6083300 w 6366603"/>
              <a:gd name="connsiteY2" fmla="*/ 3589908 h 3589908"/>
              <a:gd name="connsiteX3" fmla="*/ 0 w 6366603"/>
              <a:gd name="connsiteY3" fmla="*/ 3589908 h 3589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66603" h="3589908">
                <a:moveTo>
                  <a:pt x="0" y="3589908"/>
                </a:moveTo>
                <a:lnTo>
                  <a:pt x="0" y="135508"/>
                </a:lnTo>
                <a:cubicBezTo>
                  <a:pt x="2751667" y="-592625"/>
                  <a:pt x="7586133" y="1765341"/>
                  <a:pt x="6083300" y="3589908"/>
                </a:cubicBezTo>
                <a:lnTo>
                  <a:pt x="0" y="3589908"/>
                </a:lnTo>
                <a:close/>
              </a:path>
            </a:pathLst>
          </a:custGeom>
          <a:solidFill>
            <a:srgbClr val="FFC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393796" y="330200"/>
            <a:ext cx="11201400" cy="6197600"/>
          </a:xfrm>
          <a:prstGeom prst="roundRect">
            <a:avLst>
              <a:gd name="adj" fmla="val 3012"/>
            </a:avLst>
          </a:prstGeom>
          <a:solidFill>
            <a:schemeClr val="bg1"/>
          </a:solidFill>
          <a:ln>
            <a:solidFill>
              <a:srgbClr val="A6CF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283807" y="341161"/>
            <a:ext cx="9988399" cy="5749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4. </a:t>
            </a:r>
            <a:r>
              <a:rPr lang="ko-KR" altLang="en-US" sz="2400" b="1" i="1" kern="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유사콘텐츠</a:t>
            </a:r>
            <a:r>
              <a:rPr lang="ko-KR" altLang="en-US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 분석 </a:t>
            </a:r>
            <a:r>
              <a:rPr lang="en-US" altLang="ko-KR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&lt;SNS </a:t>
            </a:r>
            <a:r>
              <a:rPr lang="ko-KR" altLang="en-US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여행 콘텐츠</a:t>
            </a:r>
            <a:r>
              <a:rPr lang="en-US" altLang="ko-KR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&gt;</a:t>
            </a:r>
          </a:p>
        </p:txBody>
      </p:sp>
      <p:sp>
        <p:nvSpPr>
          <p:cNvPr id="15" name="타원 14"/>
          <p:cNvSpPr/>
          <p:nvPr/>
        </p:nvSpPr>
        <p:spPr>
          <a:xfrm>
            <a:off x="867076" y="552692"/>
            <a:ext cx="364015" cy="36401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793" y="605409"/>
            <a:ext cx="258583" cy="258583"/>
          </a:xfrm>
          <a:prstGeom prst="rect">
            <a:avLst/>
          </a:prstGeom>
        </p:spPr>
      </p:pic>
      <p:sp>
        <p:nvSpPr>
          <p:cNvPr id="71" name="모서리가 둥근 직사각형 57">
            <a:extLst>
              <a:ext uri="{FF2B5EF4-FFF2-40B4-BE49-F238E27FC236}">
                <a16:creationId xmlns:a16="http://schemas.microsoft.com/office/drawing/2014/main" id="{784BE73A-7E7A-450B-BA29-45A4DE808387}"/>
              </a:ext>
            </a:extLst>
          </p:cNvPr>
          <p:cNvSpPr/>
          <p:nvPr/>
        </p:nvSpPr>
        <p:spPr>
          <a:xfrm>
            <a:off x="7171377" y="1057274"/>
            <a:ext cx="3401373" cy="5316653"/>
          </a:xfrm>
          <a:prstGeom prst="roundRect">
            <a:avLst>
              <a:gd name="adj" fmla="val 10673"/>
            </a:avLst>
          </a:prstGeom>
          <a:noFill/>
          <a:ln w="41275">
            <a:solidFill>
              <a:srgbClr val="A6CF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D785D96-C866-4D3E-9E30-5EFE2DBB9B54}"/>
              </a:ext>
            </a:extLst>
          </p:cNvPr>
          <p:cNvSpPr txBox="1"/>
          <p:nvPr/>
        </p:nvSpPr>
        <p:spPr>
          <a:xfrm>
            <a:off x="7324725" y="1320648"/>
            <a:ext cx="3124200" cy="50090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텍스트와 이미지를 잘 이용해 정보를 전달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실제 여행객들 사진 첨부로 인한 생생함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주관적 경험을 정보 전달에 이용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분류하는 기능이 없어서 원하는 기간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원하는 지역의 정보를 찾기 번거로움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lnSpc>
                <a:spcPct val="200000"/>
              </a:lnSpc>
            </a:pP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8B924D42-ECC6-4AEB-A5CF-FED9AA23A53B}"/>
              </a:ext>
            </a:extLst>
          </p:cNvPr>
          <p:cNvGrpSpPr/>
          <p:nvPr/>
        </p:nvGrpSpPr>
        <p:grpSpPr>
          <a:xfrm>
            <a:off x="1283807" y="1130710"/>
            <a:ext cx="2333934" cy="4091006"/>
            <a:chOff x="1783670" y="1799138"/>
            <a:chExt cx="2333934" cy="3581540"/>
          </a:xfrm>
        </p:grpSpPr>
        <p:pic>
          <p:nvPicPr>
            <p:cNvPr id="16" name="Picture 2" descr="1ì ~12ì êµ­ë´ ì¬íì§ ì¶ì²!">
              <a:extLst>
                <a:ext uri="{FF2B5EF4-FFF2-40B4-BE49-F238E27FC236}">
                  <a16:creationId xmlns:a16="http://schemas.microsoft.com/office/drawing/2014/main" id="{C190E59D-E625-4421-BCE2-290CF8B41DC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83671" y="1799138"/>
              <a:ext cx="2333933" cy="15559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D5715C2D-5D0C-4157-88B9-F0AC9260A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83670" y="3542448"/>
              <a:ext cx="2333933" cy="1838230"/>
            </a:xfrm>
            <a:prstGeom prst="rect">
              <a:avLst/>
            </a:prstGeom>
          </p:spPr>
        </p:pic>
      </p:grpSp>
      <p:pic>
        <p:nvPicPr>
          <p:cNvPr id="19" name="그림 18">
            <a:extLst>
              <a:ext uri="{FF2B5EF4-FFF2-40B4-BE49-F238E27FC236}">
                <a16:creationId xmlns:a16="http://schemas.microsoft.com/office/drawing/2014/main" id="{A44C67F0-06D7-48DE-91F7-D244BC755B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0242" y="1130711"/>
            <a:ext cx="2876363" cy="4091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1540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자유형 9"/>
          <p:cNvSpPr/>
          <p:nvPr/>
        </p:nvSpPr>
        <p:spPr>
          <a:xfrm>
            <a:off x="0" y="3298936"/>
            <a:ext cx="4524277" cy="3559065"/>
          </a:xfrm>
          <a:custGeom>
            <a:avLst/>
            <a:gdLst>
              <a:gd name="connsiteX0" fmla="*/ 1250088 w 4524277"/>
              <a:gd name="connsiteY0" fmla="*/ 881 h 3559065"/>
              <a:gd name="connsiteX1" fmla="*/ 3497802 w 4524277"/>
              <a:gd name="connsiteY1" fmla="*/ 3559065 h 3559065"/>
              <a:gd name="connsiteX2" fmla="*/ 482600 w 4524277"/>
              <a:gd name="connsiteY2" fmla="*/ 3559065 h 3559065"/>
              <a:gd name="connsiteX3" fmla="*/ 0 w 4524277"/>
              <a:gd name="connsiteY3" fmla="*/ 3063765 h 3559065"/>
              <a:gd name="connsiteX4" fmla="*/ 0 w 4524277"/>
              <a:gd name="connsiteY4" fmla="*/ 953469 h 3559065"/>
              <a:gd name="connsiteX5" fmla="*/ 1250088 w 4524277"/>
              <a:gd name="connsiteY5" fmla="*/ 881 h 3559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24277" h="3559065">
                <a:moveTo>
                  <a:pt x="1250088" y="881"/>
                </a:moveTo>
                <a:cubicBezTo>
                  <a:pt x="3144850" y="60495"/>
                  <a:pt x="6105572" y="3127458"/>
                  <a:pt x="3497802" y="3559065"/>
                </a:cubicBezTo>
                <a:lnTo>
                  <a:pt x="482600" y="3559065"/>
                </a:lnTo>
                <a:lnTo>
                  <a:pt x="0" y="3063765"/>
                </a:lnTo>
                <a:lnTo>
                  <a:pt x="0" y="953469"/>
                </a:lnTo>
                <a:cubicBezTo>
                  <a:pt x="189922" y="246203"/>
                  <a:pt x="670059" y="-17369"/>
                  <a:pt x="1250088" y="881"/>
                </a:cubicBezTo>
                <a:close/>
              </a:path>
            </a:pathLst>
          </a:custGeom>
          <a:solidFill>
            <a:srgbClr val="A6CF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직각 삼각형 6"/>
          <p:cNvSpPr/>
          <p:nvPr/>
        </p:nvSpPr>
        <p:spPr>
          <a:xfrm flipH="1" flipV="1">
            <a:off x="5825396" y="0"/>
            <a:ext cx="6366603" cy="3589908"/>
          </a:xfrm>
          <a:custGeom>
            <a:avLst/>
            <a:gdLst>
              <a:gd name="connsiteX0" fmla="*/ 0 w 6083300"/>
              <a:gd name="connsiteY0" fmla="*/ 3454400 h 3454400"/>
              <a:gd name="connsiteX1" fmla="*/ 0 w 6083300"/>
              <a:gd name="connsiteY1" fmla="*/ 0 h 3454400"/>
              <a:gd name="connsiteX2" fmla="*/ 6083300 w 6083300"/>
              <a:gd name="connsiteY2" fmla="*/ 3454400 h 3454400"/>
              <a:gd name="connsiteX3" fmla="*/ 0 w 6083300"/>
              <a:gd name="connsiteY3" fmla="*/ 3454400 h 3454400"/>
              <a:gd name="connsiteX0" fmla="*/ 0 w 6083300"/>
              <a:gd name="connsiteY0" fmla="*/ 3454400 h 3454400"/>
              <a:gd name="connsiteX1" fmla="*/ 0 w 6083300"/>
              <a:gd name="connsiteY1" fmla="*/ 0 h 3454400"/>
              <a:gd name="connsiteX2" fmla="*/ 6083300 w 6083300"/>
              <a:gd name="connsiteY2" fmla="*/ 3454400 h 3454400"/>
              <a:gd name="connsiteX3" fmla="*/ 0 w 6083300"/>
              <a:gd name="connsiteY3" fmla="*/ 3454400 h 3454400"/>
              <a:gd name="connsiteX0" fmla="*/ 0 w 6083300"/>
              <a:gd name="connsiteY0" fmla="*/ 3839957 h 3839957"/>
              <a:gd name="connsiteX1" fmla="*/ 0 w 6083300"/>
              <a:gd name="connsiteY1" fmla="*/ 385557 h 3839957"/>
              <a:gd name="connsiteX2" fmla="*/ 6083300 w 6083300"/>
              <a:gd name="connsiteY2" fmla="*/ 3839957 h 3839957"/>
              <a:gd name="connsiteX3" fmla="*/ 0 w 6083300"/>
              <a:gd name="connsiteY3" fmla="*/ 3839957 h 3839957"/>
              <a:gd name="connsiteX0" fmla="*/ 0 w 6366603"/>
              <a:gd name="connsiteY0" fmla="*/ 3589908 h 3589908"/>
              <a:gd name="connsiteX1" fmla="*/ 0 w 6366603"/>
              <a:gd name="connsiteY1" fmla="*/ 135508 h 3589908"/>
              <a:gd name="connsiteX2" fmla="*/ 6083300 w 6366603"/>
              <a:gd name="connsiteY2" fmla="*/ 3589908 h 3589908"/>
              <a:gd name="connsiteX3" fmla="*/ 0 w 6366603"/>
              <a:gd name="connsiteY3" fmla="*/ 3589908 h 3589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66603" h="3589908">
                <a:moveTo>
                  <a:pt x="0" y="3589908"/>
                </a:moveTo>
                <a:lnTo>
                  <a:pt x="0" y="135508"/>
                </a:lnTo>
                <a:cubicBezTo>
                  <a:pt x="2751667" y="-592625"/>
                  <a:pt x="7586133" y="1765341"/>
                  <a:pt x="6083300" y="3589908"/>
                </a:cubicBezTo>
                <a:lnTo>
                  <a:pt x="0" y="3589908"/>
                </a:lnTo>
                <a:close/>
              </a:path>
            </a:pathLst>
          </a:custGeom>
          <a:solidFill>
            <a:srgbClr val="FFC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495300" y="330200"/>
            <a:ext cx="11201400" cy="6197600"/>
          </a:xfrm>
          <a:prstGeom prst="roundRect">
            <a:avLst>
              <a:gd name="adj" fmla="val 3012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283808" y="341161"/>
            <a:ext cx="5518159" cy="5749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5. </a:t>
            </a:r>
            <a:r>
              <a:rPr lang="ko-KR" altLang="en-US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사업성과 이용대상</a:t>
            </a:r>
            <a:endParaRPr lang="en-US" altLang="ko-KR" sz="2400" b="1" i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867076" y="552692"/>
            <a:ext cx="364015" cy="36401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793" y="605409"/>
            <a:ext cx="258583" cy="258583"/>
          </a:xfrm>
          <a:prstGeom prst="rect">
            <a:avLst/>
          </a:prstGeom>
        </p:spPr>
      </p:pic>
      <p:sp>
        <p:nvSpPr>
          <p:cNvPr id="9" name="자유형 8"/>
          <p:cNvSpPr/>
          <p:nvPr/>
        </p:nvSpPr>
        <p:spPr>
          <a:xfrm>
            <a:off x="5068468" y="2183691"/>
            <a:ext cx="241536" cy="510155"/>
          </a:xfrm>
          <a:custGeom>
            <a:avLst/>
            <a:gdLst>
              <a:gd name="connsiteX0" fmla="*/ 143802 w 287605"/>
              <a:gd name="connsiteY0" fmla="*/ 0 h 607458"/>
              <a:gd name="connsiteX1" fmla="*/ 176441 w 287605"/>
              <a:gd name="connsiteY1" fmla="*/ 43647 h 607458"/>
              <a:gd name="connsiteX2" fmla="*/ 249222 w 287605"/>
              <a:gd name="connsiteY2" fmla="*/ 163449 h 607458"/>
              <a:gd name="connsiteX3" fmla="*/ 287605 w 287605"/>
              <a:gd name="connsiteY3" fmla="*/ 243127 h 607458"/>
              <a:gd name="connsiteX4" fmla="*/ 262277 w 287605"/>
              <a:gd name="connsiteY4" fmla="*/ 284819 h 607458"/>
              <a:gd name="connsiteX5" fmla="*/ 171515 w 287605"/>
              <a:gd name="connsiteY5" fmla="*/ 499679 h 607458"/>
              <a:gd name="connsiteX6" fmla="*/ 143802 w 287605"/>
              <a:gd name="connsiteY6" fmla="*/ 607458 h 607458"/>
              <a:gd name="connsiteX7" fmla="*/ 116090 w 287605"/>
              <a:gd name="connsiteY7" fmla="*/ 499679 h 607458"/>
              <a:gd name="connsiteX8" fmla="*/ 25328 w 287605"/>
              <a:gd name="connsiteY8" fmla="*/ 284819 h 607458"/>
              <a:gd name="connsiteX9" fmla="*/ 0 w 287605"/>
              <a:gd name="connsiteY9" fmla="*/ 243127 h 607458"/>
              <a:gd name="connsiteX10" fmla="*/ 38383 w 287605"/>
              <a:gd name="connsiteY10" fmla="*/ 163449 h 607458"/>
              <a:gd name="connsiteX11" fmla="*/ 111164 w 287605"/>
              <a:gd name="connsiteY11" fmla="*/ 43647 h 607458"/>
              <a:gd name="connsiteX12" fmla="*/ 143802 w 287605"/>
              <a:gd name="connsiteY12" fmla="*/ 0 h 607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87605" h="607458">
                <a:moveTo>
                  <a:pt x="143802" y="0"/>
                </a:moveTo>
                <a:lnTo>
                  <a:pt x="176441" y="43647"/>
                </a:lnTo>
                <a:cubicBezTo>
                  <a:pt x="202553" y="82298"/>
                  <a:pt x="226854" y="122272"/>
                  <a:pt x="249222" y="163449"/>
                </a:cubicBezTo>
                <a:lnTo>
                  <a:pt x="287605" y="243127"/>
                </a:lnTo>
                <a:lnTo>
                  <a:pt x="262277" y="284819"/>
                </a:lnTo>
                <a:cubicBezTo>
                  <a:pt x="225380" y="352741"/>
                  <a:pt x="194858" y="424628"/>
                  <a:pt x="171515" y="499679"/>
                </a:cubicBezTo>
                <a:lnTo>
                  <a:pt x="143802" y="607458"/>
                </a:lnTo>
                <a:lnTo>
                  <a:pt x="116090" y="499679"/>
                </a:lnTo>
                <a:cubicBezTo>
                  <a:pt x="92746" y="424628"/>
                  <a:pt x="62225" y="352741"/>
                  <a:pt x="25328" y="284819"/>
                </a:cubicBezTo>
                <a:lnTo>
                  <a:pt x="0" y="243127"/>
                </a:lnTo>
                <a:lnTo>
                  <a:pt x="38383" y="163449"/>
                </a:lnTo>
                <a:cubicBezTo>
                  <a:pt x="60751" y="122272"/>
                  <a:pt x="85052" y="82298"/>
                  <a:pt x="111164" y="43647"/>
                </a:cubicBezTo>
                <a:lnTo>
                  <a:pt x="143802" y="0"/>
                </a:lnTo>
                <a:close/>
              </a:path>
            </a:pathLst>
          </a:custGeom>
          <a:solidFill>
            <a:srgbClr val="FFC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2" name="자유형 11"/>
          <p:cNvSpPr/>
          <p:nvPr/>
        </p:nvSpPr>
        <p:spPr>
          <a:xfrm>
            <a:off x="7037385" y="2183691"/>
            <a:ext cx="241537" cy="510155"/>
          </a:xfrm>
          <a:custGeom>
            <a:avLst/>
            <a:gdLst>
              <a:gd name="connsiteX0" fmla="*/ 143803 w 287606"/>
              <a:gd name="connsiteY0" fmla="*/ 0 h 607458"/>
              <a:gd name="connsiteX1" fmla="*/ 176442 w 287606"/>
              <a:gd name="connsiteY1" fmla="*/ 43647 h 607458"/>
              <a:gd name="connsiteX2" fmla="*/ 249223 w 287606"/>
              <a:gd name="connsiteY2" fmla="*/ 163449 h 607458"/>
              <a:gd name="connsiteX3" fmla="*/ 287606 w 287606"/>
              <a:gd name="connsiteY3" fmla="*/ 243127 h 607458"/>
              <a:gd name="connsiteX4" fmla="*/ 262278 w 287606"/>
              <a:gd name="connsiteY4" fmla="*/ 284819 h 607458"/>
              <a:gd name="connsiteX5" fmla="*/ 171516 w 287606"/>
              <a:gd name="connsiteY5" fmla="*/ 499679 h 607458"/>
              <a:gd name="connsiteX6" fmla="*/ 143803 w 287606"/>
              <a:gd name="connsiteY6" fmla="*/ 607458 h 607458"/>
              <a:gd name="connsiteX7" fmla="*/ 116091 w 287606"/>
              <a:gd name="connsiteY7" fmla="*/ 499679 h 607458"/>
              <a:gd name="connsiteX8" fmla="*/ 25329 w 287606"/>
              <a:gd name="connsiteY8" fmla="*/ 284819 h 607458"/>
              <a:gd name="connsiteX9" fmla="*/ 0 w 287606"/>
              <a:gd name="connsiteY9" fmla="*/ 243127 h 607458"/>
              <a:gd name="connsiteX10" fmla="*/ 38384 w 287606"/>
              <a:gd name="connsiteY10" fmla="*/ 163449 h 607458"/>
              <a:gd name="connsiteX11" fmla="*/ 111165 w 287606"/>
              <a:gd name="connsiteY11" fmla="*/ 43647 h 607458"/>
              <a:gd name="connsiteX12" fmla="*/ 143803 w 287606"/>
              <a:gd name="connsiteY12" fmla="*/ 0 h 607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87606" h="607458">
                <a:moveTo>
                  <a:pt x="143803" y="0"/>
                </a:moveTo>
                <a:lnTo>
                  <a:pt x="176442" y="43647"/>
                </a:lnTo>
                <a:cubicBezTo>
                  <a:pt x="202554" y="82298"/>
                  <a:pt x="226855" y="122272"/>
                  <a:pt x="249223" y="163449"/>
                </a:cubicBezTo>
                <a:lnTo>
                  <a:pt x="287606" y="243127"/>
                </a:lnTo>
                <a:lnTo>
                  <a:pt x="262278" y="284819"/>
                </a:lnTo>
                <a:cubicBezTo>
                  <a:pt x="225381" y="352741"/>
                  <a:pt x="194859" y="424628"/>
                  <a:pt x="171516" y="499679"/>
                </a:cubicBezTo>
                <a:lnTo>
                  <a:pt x="143803" y="607458"/>
                </a:lnTo>
                <a:lnTo>
                  <a:pt x="116091" y="499679"/>
                </a:lnTo>
                <a:cubicBezTo>
                  <a:pt x="92747" y="424628"/>
                  <a:pt x="62226" y="352741"/>
                  <a:pt x="25329" y="284819"/>
                </a:cubicBezTo>
                <a:lnTo>
                  <a:pt x="0" y="243127"/>
                </a:lnTo>
                <a:lnTo>
                  <a:pt x="38384" y="163449"/>
                </a:lnTo>
                <a:cubicBezTo>
                  <a:pt x="60752" y="122272"/>
                  <a:pt x="85053" y="82298"/>
                  <a:pt x="111165" y="43647"/>
                </a:cubicBezTo>
                <a:lnTo>
                  <a:pt x="143803" y="0"/>
                </a:lnTo>
                <a:close/>
              </a:path>
            </a:pathLst>
          </a:custGeom>
          <a:solidFill>
            <a:srgbClr val="A6CF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6" name="자유형 15"/>
          <p:cNvSpPr/>
          <p:nvPr/>
        </p:nvSpPr>
        <p:spPr>
          <a:xfrm>
            <a:off x="5068468" y="3111382"/>
            <a:ext cx="241536" cy="510154"/>
          </a:xfrm>
          <a:custGeom>
            <a:avLst/>
            <a:gdLst>
              <a:gd name="connsiteX0" fmla="*/ 143802 w 287605"/>
              <a:gd name="connsiteY0" fmla="*/ 0 h 607457"/>
              <a:gd name="connsiteX1" fmla="*/ 171515 w 287605"/>
              <a:gd name="connsiteY1" fmla="*/ 107778 h 607457"/>
              <a:gd name="connsiteX2" fmla="*/ 262277 w 287605"/>
              <a:gd name="connsiteY2" fmla="*/ 322638 h 607457"/>
              <a:gd name="connsiteX3" fmla="*/ 287605 w 287605"/>
              <a:gd name="connsiteY3" fmla="*/ 364330 h 607457"/>
              <a:gd name="connsiteX4" fmla="*/ 249222 w 287605"/>
              <a:gd name="connsiteY4" fmla="*/ 444008 h 607457"/>
              <a:gd name="connsiteX5" fmla="*/ 176441 w 287605"/>
              <a:gd name="connsiteY5" fmla="*/ 563810 h 607457"/>
              <a:gd name="connsiteX6" fmla="*/ 143802 w 287605"/>
              <a:gd name="connsiteY6" fmla="*/ 607457 h 607457"/>
              <a:gd name="connsiteX7" fmla="*/ 111164 w 287605"/>
              <a:gd name="connsiteY7" fmla="*/ 563810 h 607457"/>
              <a:gd name="connsiteX8" fmla="*/ 38383 w 287605"/>
              <a:gd name="connsiteY8" fmla="*/ 444008 h 607457"/>
              <a:gd name="connsiteX9" fmla="*/ 0 w 287605"/>
              <a:gd name="connsiteY9" fmla="*/ 364330 h 607457"/>
              <a:gd name="connsiteX10" fmla="*/ 25328 w 287605"/>
              <a:gd name="connsiteY10" fmla="*/ 322638 h 607457"/>
              <a:gd name="connsiteX11" fmla="*/ 116090 w 287605"/>
              <a:gd name="connsiteY11" fmla="*/ 107778 h 607457"/>
              <a:gd name="connsiteX12" fmla="*/ 143802 w 287605"/>
              <a:gd name="connsiteY12" fmla="*/ 0 h 607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87605" h="607457">
                <a:moveTo>
                  <a:pt x="143802" y="0"/>
                </a:moveTo>
                <a:lnTo>
                  <a:pt x="171515" y="107778"/>
                </a:lnTo>
                <a:cubicBezTo>
                  <a:pt x="194858" y="182829"/>
                  <a:pt x="225380" y="254716"/>
                  <a:pt x="262277" y="322638"/>
                </a:cubicBezTo>
                <a:lnTo>
                  <a:pt x="287605" y="364330"/>
                </a:lnTo>
                <a:lnTo>
                  <a:pt x="249222" y="444008"/>
                </a:lnTo>
                <a:cubicBezTo>
                  <a:pt x="226854" y="485185"/>
                  <a:pt x="202553" y="525159"/>
                  <a:pt x="176441" y="563810"/>
                </a:cubicBezTo>
                <a:lnTo>
                  <a:pt x="143802" y="607457"/>
                </a:lnTo>
                <a:lnTo>
                  <a:pt x="111164" y="563810"/>
                </a:lnTo>
                <a:cubicBezTo>
                  <a:pt x="85052" y="525159"/>
                  <a:pt x="60751" y="485185"/>
                  <a:pt x="38383" y="444008"/>
                </a:cubicBezTo>
                <a:lnTo>
                  <a:pt x="0" y="364330"/>
                </a:lnTo>
                <a:lnTo>
                  <a:pt x="25328" y="322638"/>
                </a:lnTo>
                <a:cubicBezTo>
                  <a:pt x="62225" y="254716"/>
                  <a:pt x="92746" y="182829"/>
                  <a:pt x="116090" y="107778"/>
                </a:cubicBezTo>
                <a:lnTo>
                  <a:pt x="143802" y="0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7" name="자유형 16"/>
          <p:cNvSpPr/>
          <p:nvPr/>
        </p:nvSpPr>
        <p:spPr>
          <a:xfrm>
            <a:off x="7037385" y="3111382"/>
            <a:ext cx="241537" cy="510154"/>
          </a:xfrm>
          <a:custGeom>
            <a:avLst/>
            <a:gdLst>
              <a:gd name="connsiteX0" fmla="*/ 143803 w 287606"/>
              <a:gd name="connsiteY0" fmla="*/ 0 h 607457"/>
              <a:gd name="connsiteX1" fmla="*/ 171516 w 287606"/>
              <a:gd name="connsiteY1" fmla="*/ 107778 h 607457"/>
              <a:gd name="connsiteX2" fmla="*/ 262278 w 287606"/>
              <a:gd name="connsiteY2" fmla="*/ 322638 h 607457"/>
              <a:gd name="connsiteX3" fmla="*/ 287606 w 287606"/>
              <a:gd name="connsiteY3" fmla="*/ 364330 h 607457"/>
              <a:gd name="connsiteX4" fmla="*/ 249223 w 287606"/>
              <a:gd name="connsiteY4" fmla="*/ 444008 h 607457"/>
              <a:gd name="connsiteX5" fmla="*/ 176442 w 287606"/>
              <a:gd name="connsiteY5" fmla="*/ 563810 h 607457"/>
              <a:gd name="connsiteX6" fmla="*/ 143803 w 287606"/>
              <a:gd name="connsiteY6" fmla="*/ 607457 h 607457"/>
              <a:gd name="connsiteX7" fmla="*/ 111165 w 287606"/>
              <a:gd name="connsiteY7" fmla="*/ 563810 h 607457"/>
              <a:gd name="connsiteX8" fmla="*/ 38384 w 287606"/>
              <a:gd name="connsiteY8" fmla="*/ 444008 h 607457"/>
              <a:gd name="connsiteX9" fmla="*/ 0 w 287606"/>
              <a:gd name="connsiteY9" fmla="*/ 364330 h 607457"/>
              <a:gd name="connsiteX10" fmla="*/ 25329 w 287606"/>
              <a:gd name="connsiteY10" fmla="*/ 322638 h 607457"/>
              <a:gd name="connsiteX11" fmla="*/ 116091 w 287606"/>
              <a:gd name="connsiteY11" fmla="*/ 107778 h 607457"/>
              <a:gd name="connsiteX12" fmla="*/ 143803 w 287606"/>
              <a:gd name="connsiteY12" fmla="*/ 0 h 607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87606" h="607457">
                <a:moveTo>
                  <a:pt x="143803" y="0"/>
                </a:moveTo>
                <a:lnTo>
                  <a:pt x="171516" y="107778"/>
                </a:lnTo>
                <a:cubicBezTo>
                  <a:pt x="194859" y="182829"/>
                  <a:pt x="225381" y="254716"/>
                  <a:pt x="262278" y="322638"/>
                </a:cubicBezTo>
                <a:lnTo>
                  <a:pt x="287606" y="364330"/>
                </a:lnTo>
                <a:lnTo>
                  <a:pt x="249223" y="444008"/>
                </a:lnTo>
                <a:cubicBezTo>
                  <a:pt x="226855" y="485185"/>
                  <a:pt x="202554" y="525159"/>
                  <a:pt x="176442" y="563810"/>
                </a:cubicBezTo>
                <a:lnTo>
                  <a:pt x="143803" y="607457"/>
                </a:lnTo>
                <a:lnTo>
                  <a:pt x="111165" y="563810"/>
                </a:lnTo>
                <a:cubicBezTo>
                  <a:pt x="85053" y="525159"/>
                  <a:pt x="60752" y="485185"/>
                  <a:pt x="38384" y="444008"/>
                </a:cubicBezTo>
                <a:lnTo>
                  <a:pt x="0" y="364330"/>
                </a:lnTo>
                <a:lnTo>
                  <a:pt x="25329" y="322638"/>
                </a:lnTo>
                <a:cubicBezTo>
                  <a:pt x="62226" y="254716"/>
                  <a:pt x="92747" y="182829"/>
                  <a:pt x="116091" y="107778"/>
                </a:cubicBezTo>
                <a:lnTo>
                  <a:pt x="143803" y="0"/>
                </a:lnTo>
                <a:close/>
              </a:path>
            </a:pathLst>
          </a:custGeom>
          <a:solidFill>
            <a:srgbClr val="FFC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8" name="자유형 17"/>
          <p:cNvSpPr/>
          <p:nvPr/>
        </p:nvSpPr>
        <p:spPr>
          <a:xfrm>
            <a:off x="9006305" y="3111382"/>
            <a:ext cx="241536" cy="510154"/>
          </a:xfrm>
          <a:custGeom>
            <a:avLst/>
            <a:gdLst>
              <a:gd name="connsiteX0" fmla="*/ 143803 w 287605"/>
              <a:gd name="connsiteY0" fmla="*/ 0 h 607457"/>
              <a:gd name="connsiteX1" fmla="*/ 171515 w 287605"/>
              <a:gd name="connsiteY1" fmla="*/ 107778 h 607457"/>
              <a:gd name="connsiteX2" fmla="*/ 262277 w 287605"/>
              <a:gd name="connsiteY2" fmla="*/ 322638 h 607457"/>
              <a:gd name="connsiteX3" fmla="*/ 287605 w 287605"/>
              <a:gd name="connsiteY3" fmla="*/ 364330 h 607457"/>
              <a:gd name="connsiteX4" fmla="*/ 249222 w 287605"/>
              <a:gd name="connsiteY4" fmla="*/ 444008 h 607457"/>
              <a:gd name="connsiteX5" fmla="*/ 176441 w 287605"/>
              <a:gd name="connsiteY5" fmla="*/ 563810 h 607457"/>
              <a:gd name="connsiteX6" fmla="*/ 143803 w 287605"/>
              <a:gd name="connsiteY6" fmla="*/ 607457 h 607457"/>
              <a:gd name="connsiteX7" fmla="*/ 111164 w 287605"/>
              <a:gd name="connsiteY7" fmla="*/ 563810 h 607457"/>
              <a:gd name="connsiteX8" fmla="*/ 38383 w 287605"/>
              <a:gd name="connsiteY8" fmla="*/ 444008 h 607457"/>
              <a:gd name="connsiteX9" fmla="*/ 0 w 287605"/>
              <a:gd name="connsiteY9" fmla="*/ 364330 h 607457"/>
              <a:gd name="connsiteX10" fmla="*/ 25328 w 287605"/>
              <a:gd name="connsiteY10" fmla="*/ 322638 h 607457"/>
              <a:gd name="connsiteX11" fmla="*/ 116090 w 287605"/>
              <a:gd name="connsiteY11" fmla="*/ 107778 h 607457"/>
              <a:gd name="connsiteX12" fmla="*/ 143803 w 287605"/>
              <a:gd name="connsiteY12" fmla="*/ 0 h 607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87605" h="607457">
                <a:moveTo>
                  <a:pt x="143803" y="0"/>
                </a:moveTo>
                <a:lnTo>
                  <a:pt x="171515" y="107778"/>
                </a:lnTo>
                <a:cubicBezTo>
                  <a:pt x="194859" y="182829"/>
                  <a:pt x="225380" y="254716"/>
                  <a:pt x="262277" y="322638"/>
                </a:cubicBezTo>
                <a:lnTo>
                  <a:pt x="287605" y="364330"/>
                </a:lnTo>
                <a:lnTo>
                  <a:pt x="249222" y="444008"/>
                </a:lnTo>
                <a:cubicBezTo>
                  <a:pt x="226854" y="485185"/>
                  <a:pt x="202553" y="525159"/>
                  <a:pt x="176441" y="563810"/>
                </a:cubicBezTo>
                <a:lnTo>
                  <a:pt x="143803" y="607457"/>
                </a:lnTo>
                <a:lnTo>
                  <a:pt x="111164" y="563810"/>
                </a:lnTo>
                <a:cubicBezTo>
                  <a:pt x="85052" y="525159"/>
                  <a:pt x="60751" y="485185"/>
                  <a:pt x="38383" y="444008"/>
                </a:cubicBezTo>
                <a:lnTo>
                  <a:pt x="0" y="364330"/>
                </a:lnTo>
                <a:lnTo>
                  <a:pt x="25328" y="322638"/>
                </a:lnTo>
                <a:cubicBezTo>
                  <a:pt x="62225" y="254716"/>
                  <a:pt x="92747" y="182829"/>
                  <a:pt x="116090" y="107778"/>
                </a:cubicBezTo>
                <a:lnTo>
                  <a:pt x="143803" y="0"/>
                </a:lnTo>
                <a:close/>
              </a:path>
            </a:pathLst>
          </a:custGeom>
          <a:solidFill>
            <a:srgbClr val="A6CF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9" name="자유형 18"/>
          <p:cNvSpPr/>
          <p:nvPr/>
        </p:nvSpPr>
        <p:spPr>
          <a:xfrm>
            <a:off x="2984502" y="1682340"/>
            <a:ext cx="2204732" cy="2440547"/>
          </a:xfrm>
          <a:custGeom>
            <a:avLst/>
            <a:gdLst>
              <a:gd name="connsiteX0" fmla="*/ 1453019 w 2625246"/>
              <a:gd name="connsiteY0" fmla="*/ 0 h 2906038"/>
              <a:gd name="connsiteX1" fmla="*/ 2574239 w 2625246"/>
              <a:gd name="connsiteY1" fmla="*/ 528764 h 2906038"/>
              <a:gd name="connsiteX2" fmla="*/ 2625246 w 2625246"/>
              <a:gd name="connsiteY2" fmla="*/ 596975 h 2906038"/>
              <a:gd name="connsiteX3" fmla="*/ 2592608 w 2625246"/>
              <a:gd name="connsiteY3" fmla="*/ 640622 h 2906038"/>
              <a:gd name="connsiteX4" fmla="*/ 2519827 w 2625246"/>
              <a:gd name="connsiteY4" fmla="*/ 760424 h 2906038"/>
              <a:gd name="connsiteX5" fmla="*/ 2481444 w 2625246"/>
              <a:gd name="connsiteY5" fmla="*/ 840102 h 2906038"/>
              <a:gd name="connsiteX6" fmla="*/ 2446745 w 2625246"/>
              <a:gd name="connsiteY6" fmla="*/ 782986 h 2906038"/>
              <a:gd name="connsiteX7" fmla="*/ 1453019 w 2625246"/>
              <a:gd name="connsiteY7" fmla="*/ 254627 h 2906038"/>
              <a:gd name="connsiteX8" fmla="*/ 254627 w 2625246"/>
              <a:gd name="connsiteY8" fmla="*/ 1453019 h 2906038"/>
              <a:gd name="connsiteX9" fmla="*/ 1453019 w 2625246"/>
              <a:gd name="connsiteY9" fmla="*/ 2651411 h 2906038"/>
              <a:gd name="connsiteX10" fmla="*/ 2446745 w 2625246"/>
              <a:gd name="connsiteY10" fmla="*/ 2123052 h 2906038"/>
              <a:gd name="connsiteX11" fmla="*/ 2481444 w 2625246"/>
              <a:gd name="connsiteY11" fmla="*/ 2065936 h 2906038"/>
              <a:gd name="connsiteX12" fmla="*/ 2519827 w 2625246"/>
              <a:gd name="connsiteY12" fmla="*/ 2145614 h 2906038"/>
              <a:gd name="connsiteX13" fmla="*/ 2592608 w 2625246"/>
              <a:gd name="connsiteY13" fmla="*/ 2265416 h 2906038"/>
              <a:gd name="connsiteX14" fmla="*/ 2625246 w 2625246"/>
              <a:gd name="connsiteY14" fmla="*/ 2309063 h 2906038"/>
              <a:gd name="connsiteX15" fmla="*/ 2574239 w 2625246"/>
              <a:gd name="connsiteY15" fmla="*/ 2377274 h 2906038"/>
              <a:gd name="connsiteX16" fmla="*/ 1453019 w 2625246"/>
              <a:gd name="connsiteY16" fmla="*/ 2906038 h 2906038"/>
              <a:gd name="connsiteX17" fmla="*/ 0 w 2625246"/>
              <a:gd name="connsiteY17" fmla="*/ 1453019 h 2906038"/>
              <a:gd name="connsiteX18" fmla="*/ 1453019 w 2625246"/>
              <a:gd name="connsiteY18" fmla="*/ 0 h 2906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625246" h="2906038">
                <a:moveTo>
                  <a:pt x="1453019" y="0"/>
                </a:moveTo>
                <a:cubicBezTo>
                  <a:pt x="1904414" y="0"/>
                  <a:pt x="2307734" y="205835"/>
                  <a:pt x="2574239" y="528764"/>
                </a:cubicBezTo>
                <a:lnTo>
                  <a:pt x="2625246" y="596975"/>
                </a:lnTo>
                <a:lnTo>
                  <a:pt x="2592608" y="640622"/>
                </a:lnTo>
                <a:cubicBezTo>
                  <a:pt x="2566496" y="679273"/>
                  <a:pt x="2542195" y="719247"/>
                  <a:pt x="2519827" y="760424"/>
                </a:cubicBezTo>
                <a:lnTo>
                  <a:pt x="2481444" y="840102"/>
                </a:lnTo>
                <a:lnTo>
                  <a:pt x="2446745" y="782986"/>
                </a:lnTo>
                <a:cubicBezTo>
                  <a:pt x="2231385" y="464212"/>
                  <a:pt x="1866678" y="254627"/>
                  <a:pt x="1453019" y="254627"/>
                </a:cubicBezTo>
                <a:cubicBezTo>
                  <a:pt x="791165" y="254627"/>
                  <a:pt x="254627" y="791165"/>
                  <a:pt x="254627" y="1453019"/>
                </a:cubicBezTo>
                <a:cubicBezTo>
                  <a:pt x="254627" y="2114873"/>
                  <a:pt x="791165" y="2651411"/>
                  <a:pt x="1453019" y="2651411"/>
                </a:cubicBezTo>
                <a:cubicBezTo>
                  <a:pt x="1866678" y="2651411"/>
                  <a:pt x="2231385" y="2441826"/>
                  <a:pt x="2446745" y="2123052"/>
                </a:cubicBezTo>
                <a:lnTo>
                  <a:pt x="2481444" y="2065936"/>
                </a:lnTo>
                <a:lnTo>
                  <a:pt x="2519827" y="2145614"/>
                </a:lnTo>
                <a:cubicBezTo>
                  <a:pt x="2542195" y="2186791"/>
                  <a:pt x="2566496" y="2226765"/>
                  <a:pt x="2592608" y="2265416"/>
                </a:cubicBezTo>
                <a:lnTo>
                  <a:pt x="2625246" y="2309063"/>
                </a:lnTo>
                <a:lnTo>
                  <a:pt x="2574239" y="2377274"/>
                </a:lnTo>
                <a:cubicBezTo>
                  <a:pt x="2307734" y="2700204"/>
                  <a:pt x="1904414" y="2906038"/>
                  <a:pt x="1453019" y="2906038"/>
                </a:cubicBezTo>
                <a:cubicBezTo>
                  <a:pt x="650539" y="2906038"/>
                  <a:pt x="0" y="2255499"/>
                  <a:pt x="0" y="1453019"/>
                </a:cubicBezTo>
                <a:cubicBezTo>
                  <a:pt x="0" y="650539"/>
                  <a:pt x="650539" y="0"/>
                  <a:pt x="1453019" y="0"/>
                </a:cubicBez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0" name="자유형 19"/>
          <p:cNvSpPr/>
          <p:nvPr/>
        </p:nvSpPr>
        <p:spPr>
          <a:xfrm>
            <a:off x="5189235" y="1682340"/>
            <a:ext cx="1968919" cy="705534"/>
          </a:xfrm>
          <a:custGeom>
            <a:avLst/>
            <a:gdLst>
              <a:gd name="connsiteX0" fmla="*/ 1172228 w 2344455"/>
              <a:gd name="connsiteY0" fmla="*/ 0 h 840102"/>
              <a:gd name="connsiteX1" fmla="*/ 2293448 w 2344455"/>
              <a:gd name="connsiteY1" fmla="*/ 528764 h 840102"/>
              <a:gd name="connsiteX2" fmla="*/ 2344455 w 2344455"/>
              <a:gd name="connsiteY2" fmla="*/ 596975 h 840102"/>
              <a:gd name="connsiteX3" fmla="*/ 2311817 w 2344455"/>
              <a:gd name="connsiteY3" fmla="*/ 640622 h 840102"/>
              <a:gd name="connsiteX4" fmla="*/ 2239036 w 2344455"/>
              <a:gd name="connsiteY4" fmla="*/ 760424 h 840102"/>
              <a:gd name="connsiteX5" fmla="*/ 2200652 w 2344455"/>
              <a:gd name="connsiteY5" fmla="*/ 840102 h 840102"/>
              <a:gd name="connsiteX6" fmla="*/ 2165954 w 2344455"/>
              <a:gd name="connsiteY6" fmla="*/ 782986 h 840102"/>
              <a:gd name="connsiteX7" fmla="*/ 1172228 w 2344455"/>
              <a:gd name="connsiteY7" fmla="*/ 254627 h 840102"/>
              <a:gd name="connsiteX8" fmla="*/ 178502 w 2344455"/>
              <a:gd name="connsiteY8" fmla="*/ 782986 h 840102"/>
              <a:gd name="connsiteX9" fmla="*/ 143803 w 2344455"/>
              <a:gd name="connsiteY9" fmla="*/ 840102 h 840102"/>
              <a:gd name="connsiteX10" fmla="*/ 105420 w 2344455"/>
              <a:gd name="connsiteY10" fmla="*/ 760424 h 840102"/>
              <a:gd name="connsiteX11" fmla="*/ 32639 w 2344455"/>
              <a:gd name="connsiteY11" fmla="*/ 640622 h 840102"/>
              <a:gd name="connsiteX12" fmla="*/ 0 w 2344455"/>
              <a:gd name="connsiteY12" fmla="*/ 596975 h 840102"/>
              <a:gd name="connsiteX13" fmla="*/ 51008 w 2344455"/>
              <a:gd name="connsiteY13" fmla="*/ 528764 h 840102"/>
              <a:gd name="connsiteX14" fmla="*/ 1172228 w 2344455"/>
              <a:gd name="connsiteY14" fmla="*/ 0 h 840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344455" h="840102">
                <a:moveTo>
                  <a:pt x="1172228" y="0"/>
                </a:moveTo>
                <a:cubicBezTo>
                  <a:pt x="1623623" y="0"/>
                  <a:pt x="2026943" y="205835"/>
                  <a:pt x="2293448" y="528764"/>
                </a:cubicBezTo>
                <a:lnTo>
                  <a:pt x="2344455" y="596975"/>
                </a:lnTo>
                <a:lnTo>
                  <a:pt x="2311817" y="640622"/>
                </a:lnTo>
                <a:cubicBezTo>
                  <a:pt x="2285705" y="679273"/>
                  <a:pt x="2261404" y="719247"/>
                  <a:pt x="2239036" y="760424"/>
                </a:cubicBezTo>
                <a:lnTo>
                  <a:pt x="2200652" y="840102"/>
                </a:lnTo>
                <a:lnTo>
                  <a:pt x="2165954" y="782986"/>
                </a:lnTo>
                <a:cubicBezTo>
                  <a:pt x="1950594" y="464212"/>
                  <a:pt x="1585887" y="254627"/>
                  <a:pt x="1172228" y="254627"/>
                </a:cubicBezTo>
                <a:cubicBezTo>
                  <a:pt x="758569" y="254627"/>
                  <a:pt x="393862" y="464212"/>
                  <a:pt x="178502" y="782986"/>
                </a:cubicBezTo>
                <a:lnTo>
                  <a:pt x="143803" y="840102"/>
                </a:lnTo>
                <a:lnTo>
                  <a:pt x="105420" y="760424"/>
                </a:lnTo>
                <a:cubicBezTo>
                  <a:pt x="83052" y="719247"/>
                  <a:pt x="58751" y="679273"/>
                  <a:pt x="32639" y="640622"/>
                </a:cubicBezTo>
                <a:lnTo>
                  <a:pt x="0" y="596975"/>
                </a:lnTo>
                <a:lnTo>
                  <a:pt x="51008" y="528764"/>
                </a:lnTo>
                <a:cubicBezTo>
                  <a:pt x="317513" y="205835"/>
                  <a:pt x="720833" y="0"/>
                  <a:pt x="1172228" y="0"/>
                </a:cubicBezTo>
                <a:close/>
              </a:path>
            </a:pathLst>
          </a:custGeom>
          <a:solidFill>
            <a:srgbClr val="FFC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1" name="자유형 20"/>
          <p:cNvSpPr/>
          <p:nvPr/>
        </p:nvSpPr>
        <p:spPr>
          <a:xfrm>
            <a:off x="7158153" y="1682340"/>
            <a:ext cx="1968920" cy="705534"/>
          </a:xfrm>
          <a:custGeom>
            <a:avLst/>
            <a:gdLst>
              <a:gd name="connsiteX0" fmla="*/ 1172228 w 2344456"/>
              <a:gd name="connsiteY0" fmla="*/ 0 h 840102"/>
              <a:gd name="connsiteX1" fmla="*/ 2293448 w 2344456"/>
              <a:gd name="connsiteY1" fmla="*/ 528764 h 840102"/>
              <a:gd name="connsiteX2" fmla="*/ 2344456 w 2344456"/>
              <a:gd name="connsiteY2" fmla="*/ 596975 h 840102"/>
              <a:gd name="connsiteX3" fmla="*/ 2311817 w 2344456"/>
              <a:gd name="connsiteY3" fmla="*/ 640622 h 840102"/>
              <a:gd name="connsiteX4" fmla="*/ 2239036 w 2344456"/>
              <a:gd name="connsiteY4" fmla="*/ 760424 h 840102"/>
              <a:gd name="connsiteX5" fmla="*/ 2200653 w 2344456"/>
              <a:gd name="connsiteY5" fmla="*/ 840102 h 840102"/>
              <a:gd name="connsiteX6" fmla="*/ 2165954 w 2344456"/>
              <a:gd name="connsiteY6" fmla="*/ 782986 h 840102"/>
              <a:gd name="connsiteX7" fmla="*/ 1172228 w 2344456"/>
              <a:gd name="connsiteY7" fmla="*/ 254627 h 840102"/>
              <a:gd name="connsiteX8" fmla="*/ 178502 w 2344456"/>
              <a:gd name="connsiteY8" fmla="*/ 782986 h 840102"/>
              <a:gd name="connsiteX9" fmla="*/ 143803 w 2344456"/>
              <a:gd name="connsiteY9" fmla="*/ 840102 h 840102"/>
              <a:gd name="connsiteX10" fmla="*/ 105420 w 2344456"/>
              <a:gd name="connsiteY10" fmla="*/ 760424 h 840102"/>
              <a:gd name="connsiteX11" fmla="*/ 32639 w 2344456"/>
              <a:gd name="connsiteY11" fmla="*/ 640622 h 840102"/>
              <a:gd name="connsiteX12" fmla="*/ 0 w 2344456"/>
              <a:gd name="connsiteY12" fmla="*/ 596975 h 840102"/>
              <a:gd name="connsiteX13" fmla="*/ 51008 w 2344456"/>
              <a:gd name="connsiteY13" fmla="*/ 528764 h 840102"/>
              <a:gd name="connsiteX14" fmla="*/ 1172228 w 2344456"/>
              <a:gd name="connsiteY14" fmla="*/ 0 h 840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344456" h="840102">
                <a:moveTo>
                  <a:pt x="1172228" y="0"/>
                </a:moveTo>
                <a:cubicBezTo>
                  <a:pt x="1623623" y="0"/>
                  <a:pt x="2026943" y="205835"/>
                  <a:pt x="2293448" y="528764"/>
                </a:cubicBezTo>
                <a:lnTo>
                  <a:pt x="2344456" y="596975"/>
                </a:lnTo>
                <a:lnTo>
                  <a:pt x="2311817" y="640622"/>
                </a:lnTo>
                <a:cubicBezTo>
                  <a:pt x="2285705" y="679273"/>
                  <a:pt x="2261404" y="719247"/>
                  <a:pt x="2239036" y="760424"/>
                </a:cubicBezTo>
                <a:lnTo>
                  <a:pt x="2200653" y="840102"/>
                </a:lnTo>
                <a:lnTo>
                  <a:pt x="2165954" y="782986"/>
                </a:lnTo>
                <a:cubicBezTo>
                  <a:pt x="1950594" y="464212"/>
                  <a:pt x="1585887" y="254627"/>
                  <a:pt x="1172228" y="254627"/>
                </a:cubicBezTo>
                <a:cubicBezTo>
                  <a:pt x="758569" y="254627"/>
                  <a:pt x="393862" y="464212"/>
                  <a:pt x="178502" y="782986"/>
                </a:cubicBezTo>
                <a:lnTo>
                  <a:pt x="143803" y="840102"/>
                </a:lnTo>
                <a:lnTo>
                  <a:pt x="105420" y="760424"/>
                </a:lnTo>
                <a:cubicBezTo>
                  <a:pt x="83052" y="719247"/>
                  <a:pt x="58751" y="679273"/>
                  <a:pt x="32639" y="640622"/>
                </a:cubicBezTo>
                <a:lnTo>
                  <a:pt x="0" y="596975"/>
                </a:lnTo>
                <a:lnTo>
                  <a:pt x="51008" y="528764"/>
                </a:lnTo>
                <a:cubicBezTo>
                  <a:pt x="317513" y="205835"/>
                  <a:pt x="720833" y="0"/>
                  <a:pt x="1172228" y="0"/>
                </a:cubicBezTo>
                <a:close/>
              </a:path>
            </a:pathLst>
          </a:custGeom>
          <a:solidFill>
            <a:srgbClr val="A6CF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3" name="자유형 22"/>
          <p:cNvSpPr/>
          <p:nvPr/>
        </p:nvSpPr>
        <p:spPr>
          <a:xfrm>
            <a:off x="4953422" y="2387874"/>
            <a:ext cx="235814" cy="1029479"/>
          </a:xfrm>
          <a:custGeom>
            <a:avLst/>
            <a:gdLst>
              <a:gd name="connsiteX0" fmla="*/ 136989 w 280791"/>
              <a:gd name="connsiteY0" fmla="*/ 0 h 1225834"/>
              <a:gd name="connsiteX1" fmla="*/ 162317 w 280791"/>
              <a:gd name="connsiteY1" fmla="*/ 41692 h 1225834"/>
              <a:gd name="connsiteX2" fmla="*/ 253079 w 280791"/>
              <a:gd name="connsiteY2" fmla="*/ 256552 h 1225834"/>
              <a:gd name="connsiteX3" fmla="*/ 280791 w 280791"/>
              <a:gd name="connsiteY3" fmla="*/ 364331 h 1225834"/>
              <a:gd name="connsiteX4" fmla="*/ 278974 w 280791"/>
              <a:gd name="connsiteY4" fmla="*/ 371399 h 1225834"/>
              <a:gd name="connsiteX5" fmla="*/ 254627 w 280791"/>
              <a:gd name="connsiteY5" fmla="*/ 612917 h 1225834"/>
              <a:gd name="connsiteX6" fmla="*/ 278974 w 280791"/>
              <a:gd name="connsiteY6" fmla="*/ 854435 h 1225834"/>
              <a:gd name="connsiteX7" fmla="*/ 280791 w 280791"/>
              <a:gd name="connsiteY7" fmla="*/ 861504 h 1225834"/>
              <a:gd name="connsiteX8" fmla="*/ 253079 w 280791"/>
              <a:gd name="connsiteY8" fmla="*/ 969282 h 1225834"/>
              <a:gd name="connsiteX9" fmla="*/ 162317 w 280791"/>
              <a:gd name="connsiteY9" fmla="*/ 1184142 h 1225834"/>
              <a:gd name="connsiteX10" fmla="*/ 136989 w 280791"/>
              <a:gd name="connsiteY10" fmla="*/ 1225834 h 1225834"/>
              <a:gd name="connsiteX11" fmla="*/ 114185 w 280791"/>
              <a:gd name="connsiteY11" fmla="*/ 1178497 h 1225834"/>
              <a:gd name="connsiteX12" fmla="*/ 0 w 280791"/>
              <a:gd name="connsiteY12" fmla="*/ 612917 h 1225834"/>
              <a:gd name="connsiteX13" fmla="*/ 114185 w 280791"/>
              <a:gd name="connsiteY13" fmla="*/ 47337 h 1225834"/>
              <a:gd name="connsiteX14" fmla="*/ 136989 w 280791"/>
              <a:gd name="connsiteY14" fmla="*/ 0 h 1225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80791" h="1225834">
                <a:moveTo>
                  <a:pt x="136989" y="0"/>
                </a:moveTo>
                <a:lnTo>
                  <a:pt x="162317" y="41692"/>
                </a:lnTo>
                <a:cubicBezTo>
                  <a:pt x="199214" y="109614"/>
                  <a:pt x="229735" y="181501"/>
                  <a:pt x="253079" y="256552"/>
                </a:cubicBezTo>
                <a:lnTo>
                  <a:pt x="280791" y="364331"/>
                </a:lnTo>
                <a:lnTo>
                  <a:pt x="278974" y="371399"/>
                </a:lnTo>
                <a:cubicBezTo>
                  <a:pt x="263010" y="449412"/>
                  <a:pt x="254627" y="530185"/>
                  <a:pt x="254627" y="612917"/>
                </a:cubicBezTo>
                <a:cubicBezTo>
                  <a:pt x="254627" y="695649"/>
                  <a:pt x="263010" y="776423"/>
                  <a:pt x="278974" y="854435"/>
                </a:cubicBezTo>
                <a:lnTo>
                  <a:pt x="280791" y="861504"/>
                </a:lnTo>
                <a:lnTo>
                  <a:pt x="253079" y="969282"/>
                </a:lnTo>
                <a:cubicBezTo>
                  <a:pt x="229735" y="1044333"/>
                  <a:pt x="199214" y="1116220"/>
                  <a:pt x="162317" y="1184142"/>
                </a:cubicBezTo>
                <a:lnTo>
                  <a:pt x="136989" y="1225834"/>
                </a:lnTo>
                <a:lnTo>
                  <a:pt x="114185" y="1178497"/>
                </a:lnTo>
                <a:cubicBezTo>
                  <a:pt x="40659" y="1004661"/>
                  <a:pt x="0" y="813537"/>
                  <a:pt x="0" y="612917"/>
                </a:cubicBezTo>
                <a:cubicBezTo>
                  <a:pt x="0" y="412297"/>
                  <a:pt x="40659" y="221173"/>
                  <a:pt x="114185" y="47337"/>
                </a:cubicBezTo>
                <a:lnTo>
                  <a:pt x="136989" y="0"/>
                </a:lnTo>
                <a:close/>
              </a:path>
            </a:pathLst>
          </a:custGeom>
          <a:solidFill>
            <a:srgbClr val="FFC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4" name="자유형 23"/>
          <p:cNvSpPr/>
          <p:nvPr/>
        </p:nvSpPr>
        <p:spPr>
          <a:xfrm>
            <a:off x="5189234" y="2387874"/>
            <a:ext cx="235815" cy="1029479"/>
          </a:xfrm>
          <a:custGeom>
            <a:avLst/>
            <a:gdLst>
              <a:gd name="connsiteX0" fmla="*/ 143803 w 280792"/>
              <a:gd name="connsiteY0" fmla="*/ 0 h 1225834"/>
              <a:gd name="connsiteX1" fmla="*/ 166607 w 280792"/>
              <a:gd name="connsiteY1" fmla="*/ 47337 h 1225834"/>
              <a:gd name="connsiteX2" fmla="*/ 280792 w 280792"/>
              <a:gd name="connsiteY2" fmla="*/ 612917 h 1225834"/>
              <a:gd name="connsiteX3" fmla="*/ 166607 w 280792"/>
              <a:gd name="connsiteY3" fmla="*/ 1178497 h 1225834"/>
              <a:gd name="connsiteX4" fmla="*/ 143803 w 280792"/>
              <a:gd name="connsiteY4" fmla="*/ 1225834 h 1225834"/>
              <a:gd name="connsiteX5" fmla="*/ 118475 w 280792"/>
              <a:gd name="connsiteY5" fmla="*/ 1184142 h 1225834"/>
              <a:gd name="connsiteX6" fmla="*/ 27713 w 280792"/>
              <a:gd name="connsiteY6" fmla="*/ 969282 h 1225834"/>
              <a:gd name="connsiteX7" fmla="*/ 0 w 280792"/>
              <a:gd name="connsiteY7" fmla="*/ 861504 h 1225834"/>
              <a:gd name="connsiteX8" fmla="*/ 1818 w 280792"/>
              <a:gd name="connsiteY8" fmla="*/ 854435 h 1225834"/>
              <a:gd name="connsiteX9" fmla="*/ 26165 w 280792"/>
              <a:gd name="connsiteY9" fmla="*/ 612917 h 1225834"/>
              <a:gd name="connsiteX10" fmla="*/ 1818 w 280792"/>
              <a:gd name="connsiteY10" fmla="*/ 371399 h 1225834"/>
              <a:gd name="connsiteX11" fmla="*/ 0 w 280792"/>
              <a:gd name="connsiteY11" fmla="*/ 364331 h 1225834"/>
              <a:gd name="connsiteX12" fmla="*/ 27713 w 280792"/>
              <a:gd name="connsiteY12" fmla="*/ 256552 h 1225834"/>
              <a:gd name="connsiteX13" fmla="*/ 118475 w 280792"/>
              <a:gd name="connsiteY13" fmla="*/ 41692 h 1225834"/>
              <a:gd name="connsiteX14" fmla="*/ 143803 w 280792"/>
              <a:gd name="connsiteY14" fmla="*/ 0 h 1225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80792" h="1225834">
                <a:moveTo>
                  <a:pt x="143803" y="0"/>
                </a:moveTo>
                <a:lnTo>
                  <a:pt x="166607" y="47337"/>
                </a:lnTo>
                <a:cubicBezTo>
                  <a:pt x="240133" y="221173"/>
                  <a:pt x="280792" y="412297"/>
                  <a:pt x="280792" y="612917"/>
                </a:cubicBezTo>
                <a:cubicBezTo>
                  <a:pt x="280792" y="813537"/>
                  <a:pt x="240133" y="1004661"/>
                  <a:pt x="166607" y="1178497"/>
                </a:cubicBezTo>
                <a:lnTo>
                  <a:pt x="143803" y="1225834"/>
                </a:lnTo>
                <a:lnTo>
                  <a:pt x="118475" y="1184142"/>
                </a:lnTo>
                <a:cubicBezTo>
                  <a:pt x="81578" y="1116220"/>
                  <a:pt x="51056" y="1044333"/>
                  <a:pt x="27713" y="969282"/>
                </a:cubicBezTo>
                <a:lnTo>
                  <a:pt x="0" y="861504"/>
                </a:lnTo>
                <a:lnTo>
                  <a:pt x="1818" y="854435"/>
                </a:lnTo>
                <a:cubicBezTo>
                  <a:pt x="17781" y="776423"/>
                  <a:pt x="26165" y="695649"/>
                  <a:pt x="26165" y="612917"/>
                </a:cubicBezTo>
                <a:cubicBezTo>
                  <a:pt x="26165" y="530185"/>
                  <a:pt x="17781" y="449412"/>
                  <a:pt x="1818" y="371399"/>
                </a:cubicBezTo>
                <a:lnTo>
                  <a:pt x="0" y="364331"/>
                </a:lnTo>
                <a:lnTo>
                  <a:pt x="27713" y="256552"/>
                </a:lnTo>
                <a:cubicBezTo>
                  <a:pt x="51056" y="181501"/>
                  <a:pt x="81578" y="109614"/>
                  <a:pt x="118475" y="41692"/>
                </a:cubicBezTo>
                <a:lnTo>
                  <a:pt x="143803" y="0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5" name="자유형 24"/>
          <p:cNvSpPr/>
          <p:nvPr/>
        </p:nvSpPr>
        <p:spPr>
          <a:xfrm>
            <a:off x="6922340" y="2387874"/>
            <a:ext cx="235814" cy="1029479"/>
          </a:xfrm>
          <a:custGeom>
            <a:avLst/>
            <a:gdLst>
              <a:gd name="connsiteX0" fmla="*/ 136988 w 280791"/>
              <a:gd name="connsiteY0" fmla="*/ 0 h 1225834"/>
              <a:gd name="connsiteX1" fmla="*/ 162317 w 280791"/>
              <a:gd name="connsiteY1" fmla="*/ 41692 h 1225834"/>
              <a:gd name="connsiteX2" fmla="*/ 253079 w 280791"/>
              <a:gd name="connsiteY2" fmla="*/ 256552 h 1225834"/>
              <a:gd name="connsiteX3" fmla="*/ 280791 w 280791"/>
              <a:gd name="connsiteY3" fmla="*/ 364331 h 1225834"/>
              <a:gd name="connsiteX4" fmla="*/ 278974 w 280791"/>
              <a:gd name="connsiteY4" fmla="*/ 371399 h 1225834"/>
              <a:gd name="connsiteX5" fmla="*/ 254627 w 280791"/>
              <a:gd name="connsiteY5" fmla="*/ 612917 h 1225834"/>
              <a:gd name="connsiteX6" fmla="*/ 278974 w 280791"/>
              <a:gd name="connsiteY6" fmla="*/ 854435 h 1225834"/>
              <a:gd name="connsiteX7" fmla="*/ 280791 w 280791"/>
              <a:gd name="connsiteY7" fmla="*/ 861504 h 1225834"/>
              <a:gd name="connsiteX8" fmla="*/ 253079 w 280791"/>
              <a:gd name="connsiteY8" fmla="*/ 969282 h 1225834"/>
              <a:gd name="connsiteX9" fmla="*/ 162317 w 280791"/>
              <a:gd name="connsiteY9" fmla="*/ 1184142 h 1225834"/>
              <a:gd name="connsiteX10" fmla="*/ 136988 w 280791"/>
              <a:gd name="connsiteY10" fmla="*/ 1225834 h 1225834"/>
              <a:gd name="connsiteX11" fmla="*/ 114185 w 280791"/>
              <a:gd name="connsiteY11" fmla="*/ 1178497 h 1225834"/>
              <a:gd name="connsiteX12" fmla="*/ 0 w 280791"/>
              <a:gd name="connsiteY12" fmla="*/ 612917 h 1225834"/>
              <a:gd name="connsiteX13" fmla="*/ 114185 w 280791"/>
              <a:gd name="connsiteY13" fmla="*/ 47337 h 1225834"/>
              <a:gd name="connsiteX14" fmla="*/ 136988 w 280791"/>
              <a:gd name="connsiteY14" fmla="*/ 0 h 1225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80791" h="1225834">
                <a:moveTo>
                  <a:pt x="136988" y="0"/>
                </a:moveTo>
                <a:lnTo>
                  <a:pt x="162317" y="41692"/>
                </a:lnTo>
                <a:cubicBezTo>
                  <a:pt x="199214" y="109614"/>
                  <a:pt x="229735" y="181501"/>
                  <a:pt x="253079" y="256552"/>
                </a:cubicBezTo>
                <a:lnTo>
                  <a:pt x="280791" y="364331"/>
                </a:lnTo>
                <a:lnTo>
                  <a:pt x="278974" y="371399"/>
                </a:lnTo>
                <a:cubicBezTo>
                  <a:pt x="263010" y="449412"/>
                  <a:pt x="254627" y="530185"/>
                  <a:pt x="254627" y="612917"/>
                </a:cubicBezTo>
                <a:cubicBezTo>
                  <a:pt x="254627" y="695649"/>
                  <a:pt x="263010" y="776423"/>
                  <a:pt x="278974" y="854435"/>
                </a:cubicBezTo>
                <a:lnTo>
                  <a:pt x="280791" y="861504"/>
                </a:lnTo>
                <a:lnTo>
                  <a:pt x="253079" y="969282"/>
                </a:lnTo>
                <a:cubicBezTo>
                  <a:pt x="229735" y="1044333"/>
                  <a:pt x="199214" y="1116220"/>
                  <a:pt x="162317" y="1184142"/>
                </a:cubicBezTo>
                <a:lnTo>
                  <a:pt x="136988" y="1225834"/>
                </a:lnTo>
                <a:lnTo>
                  <a:pt x="114185" y="1178497"/>
                </a:lnTo>
                <a:cubicBezTo>
                  <a:pt x="40658" y="1004661"/>
                  <a:pt x="0" y="813537"/>
                  <a:pt x="0" y="612917"/>
                </a:cubicBezTo>
                <a:cubicBezTo>
                  <a:pt x="0" y="412297"/>
                  <a:pt x="40658" y="221173"/>
                  <a:pt x="114185" y="47337"/>
                </a:cubicBezTo>
                <a:lnTo>
                  <a:pt x="136988" y="0"/>
                </a:lnTo>
                <a:close/>
              </a:path>
            </a:pathLst>
          </a:custGeom>
          <a:solidFill>
            <a:srgbClr val="A6CF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6" name="자유형 25"/>
          <p:cNvSpPr/>
          <p:nvPr/>
        </p:nvSpPr>
        <p:spPr>
          <a:xfrm>
            <a:off x="7158153" y="2387874"/>
            <a:ext cx="235815" cy="1029479"/>
          </a:xfrm>
          <a:custGeom>
            <a:avLst/>
            <a:gdLst>
              <a:gd name="connsiteX0" fmla="*/ 143803 w 280792"/>
              <a:gd name="connsiteY0" fmla="*/ 0 h 1225834"/>
              <a:gd name="connsiteX1" fmla="*/ 166607 w 280792"/>
              <a:gd name="connsiteY1" fmla="*/ 47337 h 1225834"/>
              <a:gd name="connsiteX2" fmla="*/ 280792 w 280792"/>
              <a:gd name="connsiteY2" fmla="*/ 612917 h 1225834"/>
              <a:gd name="connsiteX3" fmla="*/ 166607 w 280792"/>
              <a:gd name="connsiteY3" fmla="*/ 1178497 h 1225834"/>
              <a:gd name="connsiteX4" fmla="*/ 143803 w 280792"/>
              <a:gd name="connsiteY4" fmla="*/ 1225834 h 1225834"/>
              <a:gd name="connsiteX5" fmla="*/ 118475 w 280792"/>
              <a:gd name="connsiteY5" fmla="*/ 1184142 h 1225834"/>
              <a:gd name="connsiteX6" fmla="*/ 27713 w 280792"/>
              <a:gd name="connsiteY6" fmla="*/ 969282 h 1225834"/>
              <a:gd name="connsiteX7" fmla="*/ 0 w 280792"/>
              <a:gd name="connsiteY7" fmla="*/ 861504 h 1225834"/>
              <a:gd name="connsiteX8" fmla="*/ 1818 w 280792"/>
              <a:gd name="connsiteY8" fmla="*/ 854435 h 1225834"/>
              <a:gd name="connsiteX9" fmla="*/ 26165 w 280792"/>
              <a:gd name="connsiteY9" fmla="*/ 612917 h 1225834"/>
              <a:gd name="connsiteX10" fmla="*/ 1818 w 280792"/>
              <a:gd name="connsiteY10" fmla="*/ 371399 h 1225834"/>
              <a:gd name="connsiteX11" fmla="*/ 0 w 280792"/>
              <a:gd name="connsiteY11" fmla="*/ 364331 h 1225834"/>
              <a:gd name="connsiteX12" fmla="*/ 27713 w 280792"/>
              <a:gd name="connsiteY12" fmla="*/ 256552 h 1225834"/>
              <a:gd name="connsiteX13" fmla="*/ 118475 w 280792"/>
              <a:gd name="connsiteY13" fmla="*/ 41692 h 1225834"/>
              <a:gd name="connsiteX14" fmla="*/ 143803 w 280792"/>
              <a:gd name="connsiteY14" fmla="*/ 0 h 1225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80792" h="1225834">
                <a:moveTo>
                  <a:pt x="143803" y="0"/>
                </a:moveTo>
                <a:lnTo>
                  <a:pt x="166607" y="47337"/>
                </a:lnTo>
                <a:cubicBezTo>
                  <a:pt x="240133" y="221173"/>
                  <a:pt x="280792" y="412297"/>
                  <a:pt x="280792" y="612917"/>
                </a:cubicBezTo>
                <a:cubicBezTo>
                  <a:pt x="280792" y="813537"/>
                  <a:pt x="240133" y="1004661"/>
                  <a:pt x="166607" y="1178497"/>
                </a:cubicBezTo>
                <a:lnTo>
                  <a:pt x="143803" y="1225834"/>
                </a:lnTo>
                <a:lnTo>
                  <a:pt x="118475" y="1184142"/>
                </a:lnTo>
                <a:cubicBezTo>
                  <a:pt x="81578" y="1116220"/>
                  <a:pt x="51056" y="1044333"/>
                  <a:pt x="27713" y="969282"/>
                </a:cubicBezTo>
                <a:lnTo>
                  <a:pt x="0" y="861504"/>
                </a:lnTo>
                <a:lnTo>
                  <a:pt x="1818" y="854435"/>
                </a:lnTo>
                <a:cubicBezTo>
                  <a:pt x="17781" y="776423"/>
                  <a:pt x="26165" y="695649"/>
                  <a:pt x="26165" y="612917"/>
                </a:cubicBezTo>
                <a:cubicBezTo>
                  <a:pt x="26165" y="530185"/>
                  <a:pt x="17781" y="449412"/>
                  <a:pt x="1818" y="371399"/>
                </a:cubicBezTo>
                <a:lnTo>
                  <a:pt x="0" y="364331"/>
                </a:lnTo>
                <a:lnTo>
                  <a:pt x="27713" y="256552"/>
                </a:lnTo>
                <a:cubicBezTo>
                  <a:pt x="51056" y="181501"/>
                  <a:pt x="81578" y="109614"/>
                  <a:pt x="118475" y="41692"/>
                </a:cubicBezTo>
                <a:lnTo>
                  <a:pt x="143803" y="0"/>
                </a:lnTo>
                <a:close/>
              </a:path>
            </a:pathLst>
          </a:custGeom>
          <a:solidFill>
            <a:srgbClr val="FFC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8" name="자유형 27"/>
          <p:cNvSpPr/>
          <p:nvPr/>
        </p:nvSpPr>
        <p:spPr>
          <a:xfrm>
            <a:off x="9127073" y="2387874"/>
            <a:ext cx="235814" cy="1029479"/>
          </a:xfrm>
          <a:custGeom>
            <a:avLst/>
            <a:gdLst>
              <a:gd name="connsiteX0" fmla="*/ 143802 w 280791"/>
              <a:gd name="connsiteY0" fmla="*/ 0 h 1225834"/>
              <a:gd name="connsiteX1" fmla="*/ 166606 w 280791"/>
              <a:gd name="connsiteY1" fmla="*/ 47337 h 1225834"/>
              <a:gd name="connsiteX2" fmla="*/ 280791 w 280791"/>
              <a:gd name="connsiteY2" fmla="*/ 612917 h 1225834"/>
              <a:gd name="connsiteX3" fmla="*/ 166606 w 280791"/>
              <a:gd name="connsiteY3" fmla="*/ 1178497 h 1225834"/>
              <a:gd name="connsiteX4" fmla="*/ 143802 w 280791"/>
              <a:gd name="connsiteY4" fmla="*/ 1225834 h 1225834"/>
              <a:gd name="connsiteX5" fmla="*/ 118474 w 280791"/>
              <a:gd name="connsiteY5" fmla="*/ 1184142 h 1225834"/>
              <a:gd name="connsiteX6" fmla="*/ 27712 w 280791"/>
              <a:gd name="connsiteY6" fmla="*/ 969282 h 1225834"/>
              <a:gd name="connsiteX7" fmla="*/ 0 w 280791"/>
              <a:gd name="connsiteY7" fmla="*/ 861504 h 1225834"/>
              <a:gd name="connsiteX8" fmla="*/ 1817 w 280791"/>
              <a:gd name="connsiteY8" fmla="*/ 854435 h 1225834"/>
              <a:gd name="connsiteX9" fmla="*/ 26164 w 280791"/>
              <a:gd name="connsiteY9" fmla="*/ 612917 h 1225834"/>
              <a:gd name="connsiteX10" fmla="*/ 1817 w 280791"/>
              <a:gd name="connsiteY10" fmla="*/ 371399 h 1225834"/>
              <a:gd name="connsiteX11" fmla="*/ 0 w 280791"/>
              <a:gd name="connsiteY11" fmla="*/ 364331 h 1225834"/>
              <a:gd name="connsiteX12" fmla="*/ 27712 w 280791"/>
              <a:gd name="connsiteY12" fmla="*/ 256552 h 1225834"/>
              <a:gd name="connsiteX13" fmla="*/ 118474 w 280791"/>
              <a:gd name="connsiteY13" fmla="*/ 41692 h 1225834"/>
              <a:gd name="connsiteX14" fmla="*/ 143802 w 280791"/>
              <a:gd name="connsiteY14" fmla="*/ 0 h 1225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80791" h="1225834">
                <a:moveTo>
                  <a:pt x="143802" y="0"/>
                </a:moveTo>
                <a:lnTo>
                  <a:pt x="166606" y="47337"/>
                </a:lnTo>
                <a:cubicBezTo>
                  <a:pt x="240132" y="221173"/>
                  <a:pt x="280791" y="412297"/>
                  <a:pt x="280791" y="612917"/>
                </a:cubicBezTo>
                <a:cubicBezTo>
                  <a:pt x="280791" y="813537"/>
                  <a:pt x="240132" y="1004661"/>
                  <a:pt x="166606" y="1178497"/>
                </a:cubicBezTo>
                <a:lnTo>
                  <a:pt x="143802" y="1225834"/>
                </a:lnTo>
                <a:lnTo>
                  <a:pt x="118474" y="1184142"/>
                </a:lnTo>
                <a:cubicBezTo>
                  <a:pt x="81577" y="1116220"/>
                  <a:pt x="51056" y="1044333"/>
                  <a:pt x="27712" y="969282"/>
                </a:cubicBezTo>
                <a:lnTo>
                  <a:pt x="0" y="861504"/>
                </a:lnTo>
                <a:lnTo>
                  <a:pt x="1817" y="854435"/>
                </a:lnTo>
                <a:cubicBezTo>
                  <a:pt x="17781" y="776423"/>
                  <a:pt x="26164" y="695649"/>
                  <a:pt x="26164" y="612917"/>
                </a:cubicBezTo>
                <a:cubicBezTo>
                  <a:pt x="26164" y="530185"/>
                  <a:pt x="17781" y="449412"/>
                  <a:pt x="1817" y="371399"/>
                </a:cubicBezTo>
                <a:lnTo>
                  <a:pt x="0" y="364331"/>
                </a:lnTo>
                <a:lnTo>
                  <a:pt x="27712" y="256552"/>
                </a:lnTo>
                <a:cubicBezTo>
                  <a:pt x="51056" y="181501"/>
                  <a:pt x="81577" y="109614"/>
                  <a:pt x="118474" y="41692"/>
                </a:cubicBezTo>
                <a:lnTo>
                  <a:pt x="143802" y="0"/>
                </a:lnTo>
                <a:close/>
              </a:path>
            </a:pathLst>
          </a:custGeom>
          <a:solidFill>
            <a:srgbClr val="A6CF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9" name="자유형 28"/>
          <p:cNvSpPr/>
          <p:nvPr/>
        </p:nvSpPr>
        <p:spPr>
          <a:xfrm>
            <a:off x="5189235" y="3417353"/>
            <a:ext cx="1968919" cy="705534"/>
          </a:xfrm>
          <a:custGeom>
            <a:avLst/>
            <a:gdLst>
              <a:gd name="connsiteX0" fmla="*/ 143803 w 2344455"/>
              <a:gd name="connsiteY0" fmla="*/ 0 h 840102"/>
              <a:gd name="connsiteX1" fmla="*/ 178502 w 2344455"/>
              <a:gd name="connsiteY1" fmla="*/ 57116 h 840102"/>
              <a:gd name="connsiteX2" fmla="*/ 1172228 w 2344455"/>
              <a:gd name="connsiteY2" fmla="*/ 585475 h 840102"/>
              <a:gd name="connsiteX3" fmla="*/ 2165954 w 2344455"/>
              <a:gd name="connsiteY3" fmla="*/ 57116 h 840102"/>
              <a:gd name="connsiteX4" fmla="*/ 2200652 w 2344455"/>
              <a:gd name="connsiteY4" fmla="*/ 0 h 840102"/>
              <a:gd name="connsiteX5" fmla="*/ 2239036 w 2344455"/>
              <a:gd name="connsiteY5" fmla="*/ 79678 h 840102"/>
              <a:gd name="connsiteX6" fmla="*/ 2311817 w 2344455"/>
              <a:gd name="connsiteY6" fmla="*/ 199480 h 840102"/>
              <a:gd name="connsiteX7" fmla="*/ 2344455 w 2344455"/>
              <a:gd name="connsiteY7" fmla="*/ 243127 h 840102"/>
              <a:gd name="connsiteX8" fmla="*/ 2293448 w 2344455"/>
              <a:gd name="connsiteY8" fmla="*/ 311338 h 840102"/>
              <a:gd name="connsiteX9" fmla="*/ 1172228 w 2344455"/>
              <a:gd name="connsiteY9" fmla="*/ 840102 h 840102"/>
              <a:gd name="connsiteX10" fmla="*/ 51008 w 2344455"/>
              <a:gd name="connsiteY10" fmla="*/ 311338 h 840102"/>
              <a:gd name="connsiteX11" fmla="*/ 0 w 2344455"/>
              <a:gd name="connsiteY11" fmla="*/ 243127 h 840102"/>
              <a:gd name="connsiteX12" fmla="*/ 32639 w 2344455"/>
              <a:gd name="connsiteY12" fmla="*/ 199480 h 840102"/>
              <a:gd name="connsiteX13" fmla="*/ 105420 w 2344455"/>
              <a:gd name="connsiteY13" fmla="*/ 79678 h 840102"/>
              <a:gd name="connsiteX14" fmla="*/ 143803 w 2344455"/>
              <a:gd name="connsiteY14" fmla="*/ 0 h 840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344455" h="840102">
                <a:moveTo>
                  <a:pt x="143803" y="0"/>
                </a:moveTo>
                <a:lnTo>
                  <a:pt x="178502" y="57116"/>
                </a:lnTo>
                <a:cubicBezTo>
                  <a:pt x="393862" y="375890"/>
                  <a:pt x="758569" y="585475"/>
                  <a:pt x="1172228" y="585475"/>
                </a:cubicBezTo>
                <a:cubicBezTo>
                  <a:pt x="1585887" y="585475"/>
                  <a:pt x="1950594" y="375890"/>
                  <a:pt x="2165954" y="57116"/>
                </a:cubicBezTo>
                <a:lnTo>
                  <a:pt x="2200652" y="0"/>
                </a:lnTo>
                <a:lnTo>
                  <a:pt x="2239036" y="79678"/>
                </a:lnTo>
                <a:cubicBezTo>
                  <a:pt x="2261404" y="120855"/>
                  <a:pt x="2285705" y="160829"/>
                  <a:pt x="2311817" y="199480"/>
                </a:cubicBezTo>
                <a:lnTo>
                  <a:pt x="2344455" y="243127"/>
                </a:lnTo>
                <a:lnTo>
                  <a:pt x="2293448" y="311338"/>
                </a:lnTo>
                <a:cubicBezTo>
                  <a:pt x="2026943" y="634268"/>
                  <a:pt x="1623623" y="840102"/>
                  <a:pt x="1172228" y="840102"/>
                </a:cubicBezTo>
                <a:cubicBezTo>
                  <a:pt x="720833" y="840102"/>
                  <a:pt x="317513" y="634268"/>
                  <a:pt x="51008" y="311338"/>
                </a:cubicBezTo>
                <a:lnTo>
                  <a:pt x="0" y="243127"/>
                </a:lnTo>
                <a:lnTo>
                  <a:pt x="32639" y="199480"/>
                </a:lnTo>
                <a:cubicBezTo>
                  <a:pt x="58751" y="160829"/>
                  <a:pt x="83052" y="120855"/>
                  <a:pt x="105420" y="79678"/>
                </a:cubicBezTo>
                <a:lnTo>
                  <a:pt x="143803" y="0"/>
                </a:lnTo>
                <a:close/>
              </a:path>
            </a:pathLst>
          </a:custGeom>
          <a:solidFill>
            <a:srgbClr val="FFC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0" name="자유형 29"/>
          <p:cNvSpPr/>
          <p:nvPr/>
        </p:nvSpPr>
        <p:spPr>
          <a:xfrm>
            <a:off x="7158153" y="3417353"/>
            <a:ext cx="1968920" cy="705534"/>
          </a:xfrm>
          <a:custGeom>
            <a:avLst/>
            <a:gdLst>
              <a:gd name="connsiteX0" fmla="*/ 143803 w 2344456"/>
              <a:gd name="connsiteY0" fmla="*/ 0 h 840102"/>
              <a:gd name="connsiteX1" fmla="*/ 178502 w 2344456"/>
              <a:gd name="connsiteY1" fmla="*/ 57116 h 840102"/>
              <a:gd name="connsiteX2" fmla="*/ 1172228 w 2344456"/>
              <a:gd name="connsiteY2" fmla="*/ 585475 h 840102"/>
              <a:gd name="connsiteX3" fmla="*/ 2165954 w 2344456"/>
              <a:gd name="connsiteY3" fmla="*/ 57116 h 840102"/>
              <a:gd name="connsiteX4" fmla="*/ 2200653 w 2344456"/>
              <a:gd name="connsiteY4" fmla="*/ 0 h 840102"/>
              <a:gd name="connsiteX5" fmla="*/ 2239036 w 2344456"/>
              <a:gd name="connsiteY5" fmla="*/ 79678 h 840102"/>
              <a:gd name="connsiteX6" fmla="*/ 2311817 w 2344456"/>
              <a:gd name="connsiteY6" fmla="*/ 199480 h 840102"/>
              <a:gd name="connsiteX7" fmla="*/ 2344456 w 2344456"/>
              <a:gd name="connsiteY7" fmla="*/ 243127 h 840102"/>
              <a:gd name="connsiteX8" fmla="*/ 2293448 w 2344456"/>
              <a:gd name="connsiteY8" fmla="*/ 311338 h 840102"/>
              <a:gd name="connsiteX9" fmla="*/ 1172228 w 2344456"/>
              <a:gd name="connsiteY9" fmla="*/ 840102 h 840102"/>
              <a:gd name="connsiteX10" fmla="*/ 51008 w 2344456"/>
              <a:gd name="connsiteY10" fmla="*/ 311338 h 840102"/>
              <a:gd name="connsiteX11" fmla="*/ 0 w 2344456"/>
              <a:gd name="connsiteY11" fmla="*/ 243127 h 840102"/>
              <a:gd name="connsiteX12" fmla="*/ 32639 w 2344456"/>
              <a:gd name="connsiteY12" fmla="*/ 199480 h 840102"/>
              <a:gd name="connsiteX13" fmla="*/ 105420 w 2344456"/>
              <a:gd name="connsiteY13" fmla="*/ 79678 h 840102"/>
              <a:gd name="connsiteX14" fmla="*/ 143803 w 2344456"/>
              <a:gd name="connsiteY14" fmla="*/ 0 h 840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344456" h="840102">
                <a:moveTo>
                  <a:pt x="143803" y="0"/>
                </a:moveTo>
                <a:lnTo>
                  <a:pt x="178502" y="57116"/>
                </a:lnTo>
                <a:cubicBezTo>
                  <a:pt x="393862" y="375890"/>
                  <a:pt x="758569" y="585475"/>
                  <a:pt x="1172228" y="585475"/>
                </a:cubicBezTo>
                <a:cubicBezTo>
                  <a:pt x="1585887" y="585475"/>
                  <a:pt x="1950594" y="375890"/>
                  <a:pt x="2165954" y="57116"/>
                </a:cubicBezTo>
                <a:lnTo>
                  <a:pt x="2200653" y="0"/>
                </a:lnTo>
                <a:lnTo>
                  <a:pt x="2239036" y="79678"/>
                </a:lnTo>
                <a:cubicBezTo>
                  <a:pt x="2261404" y="120855"/>
                  <a:pt x="2285705" y="160829"/>
                  <a:pt x="2311817" y="199480"/>
                </a:cubicBezTo>
                <a:lnTo>
                  <a:pt x="2344456" y="243127"/>
                </a:lnTo>
                <a:lnTo>
                  <a:pt x="2293448" y="311338"/>
                </a:lnTo>
                <a:cubicBezTo>
                  <a:pt x="2026943" y="634268"/>
                  <a:pt x="1623623" y="840102"/>
                  <a:pt x="1172228" y="840102"/>
                </a:cubicBezTo>
                <a:cubicBezTo>
                  <a:pt x="720833" y="840102"/>
                  <a:pt x="317513" y="634268"/>
                  <a:pt x="51008" y="311338"/>
                </a:cubicBezTo>
                <a:lnTo>
                  <a:pt x="0" y="243127"/>
                </a:lnTo>
                <a:lnTo>
                  <a:pt x="32639" y="199480"/>
                </a:lnTo>
                <a:cubicBezTo>
                  <a:pt x="58751" y="160829"/>
                  <a:pt x="83052" y="120855"/>
                  <a:pt x="105420" y="79678"/>
                </a:cubicBezTo>
                <a:lnTo>
                  <a:pt x="143803" y="0"/>
                </a:lnTo>
                <a:close/>
              </a:path>
            </a:pathLst>
          </a:custGeom>
          <a:solidFill>
            <a:srgbClr val="A6CF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3042282" y="4435443"/>
            <a:ext cx="2087410" cy="6970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국내 여행을</a:t>
            </a: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계획 중인</a:t>
            </a:r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국내 및 해외 관광객</a:t>
            </a:r>
            <a:endParaRPr lang="en-US" altLang="ko-KR" sz="10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3650664" y="1829822"/>
            <a:ext cx="1106227" cy="410569"/>
          </a:xfrm>
          <a:prstGeom prst="rect">
            <a:avLst/>
          </a:prstGeom>
        </p:spPr>
        <p:txBody>
          <a:bodyPr wrap="none">
            <a:prstTxWarp prst="textArchUp">
              <a:avLst/>
            </a:prstTxWarp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>
                <a:solidFill>
                  <a:prstClr val="white"/>
                </a:solidFill>
              </a:rPr>
              <a:t>여행객</a:t>
            </a:r>
            <a:endParaRPr lang="en-US" altLang="ko-KR" sz="1400" b="1" dirty="0">
              <a:solidFill>
                <a:prstClr val="white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5604514" y="1829822"/>
            <a:ext cx="1106227" cy="410569"/>
          </a:xfrm>
          <a:prstGeom prst="rect">
            <a:avLst/>
          </a:prstGeom>
        </p:spPr>
        <p:txBody>
          <a:bodyPr wrap="none">
            <a:prstTxWarp prst="textArchUp">
              <a:avLst/>
            </a:prstTxWarp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>
                <a:solidFill>
                  <a:prstClr val="white"/>
                </a:solidFill>
              </a:rPr>
              <a:t>지역사회</a:t>
            </a:r>
            <a:endParaRPr lang="en-US" altLang="ko-KR" sz="1400" b="1" dirty="0">
              <a:solidFill>
                <a:prstClr val="white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7558364" y="1829822"/>
            <a:ext cx="1106227" cy="410569"/>
          </a:xfrm>
          <a:prstGeom prst="rect">
            <a:avLst/>
          </a:prstGeom>
        </p:spPr>
        <p:txBody>
          <a:bodyPr wrap="none">
            <a:prstTxWarp prst="textArchUp">
              <a:avLst/>
            </a:prstTxWarp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>
                <a:solidFill>
                  <a:prstClr val="white"/>
                </a:solidFill>
              </a:rPr>
              <a:t>여행 대행사</a:t>
            </a:r>
            <a:endParaRPr lang="en-US" altLang="ko-KR" sz="1400" b="1" dirty="0">
              <a:solidFill>
                <a:prstClr val="white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5310005" y="4453088"/>
            <a:ext cx="1848148" cy="13433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축제를 계획하는</a:t>
            </a:r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지역사회</a:t>
            </a:r>
            <a:b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</a:br>
            <a:r>
              <a:rPr lang="ko-KR" altLang="en-US" sz="1400" dirty="0">
                <a:solidFill>
                  <a:schemeClr val="dk1"/>
                </a:solidFill>
              </a:rPr>
              <a:t>▶</a:t>
            </a: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축제 홍보를 통한 관광객 유치</a:t>
            </a:r>
          </a:p>
        </p:txBody>
      </p:sp>
      <p:sp>
        <p:nvSpPr>
          <p:cNvPr id="37" name="직사각형 36"/>
          <p:cNvSpPr/>
          <p:nvPr/>
        </p:nvSpPr>
        <p:spPr>
          <a:xfrm>
            <a:off x="7347258" y="4453088"/>
            <a:ext cx="2199413" cy="6970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국내 축제 시장 활성화</a:t>
            </a:r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chemeClr val="dk1"/>
                </a:solidFill>
              </a:rPr>
              <a:t>▶</a:t>
            </a: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국내 여행객 증가 기대</a:t>
            </a:r>
            <a:endParaRPr lang="ko-KR" altLang="en-US" sz="10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2" name="자유형 27">
            <a:extLst>
              <a:ext uri="{FF2B5EF4-FFF2-40B4-BE49-F238E27FC236}">
                <a16:creationId xmlns:a16="http://schemas.microsoft.com/office/drawing/2014/main" id="{ED13CFB1-07FD-4328-A9D5-4CC29E8AFA3F}"/>
              </a:ext>
            </a:extLst>
          </p:cNvPr>
          <p:cNvSpPr/>
          <p:nvPr/>
        </p:nvSpPr>
        <p:spPr>
          <a:xfrm rot="20470634">
            <a:off x="9076498" y="2044693"/>
            <a:ext cx="235814" cy="1029479"/>
          </a:xfrm>
          <a:custGeom>
            <a:avLst/>
            <a:gdLst>
              <a:gd name="connsiteX0" fmla="*/ 143802 w 280791"/>
              <a:gd name="connsiteY0" fmla="*/ 0 h 1225834"/>
              <a:gd name="connsiteX1" fmla="*/ 166606 w 280791"/>
              <a:gd name="connsiteY1" fmla="*/ 47337 h 1225834"/>
              <a:gd name="connsiteX2" fmla="*/ 280791 w 280791"/>
              <a:gd name="connsiteY2" fmla="*/ 612917 h 1225834"/>
              <a:gd name="connsiteX3" fmla="*/ 166606 w 280791"/>
              <a:gd name="connsiteY3" fmla="*/ 1178497 h 1225834"/>
              <a:gd name="connsiteX4" fmla="*/ 143802 w 280791"/>
              <a:gd name="connsiteY4" fmla="*/ 1225834 h 1225834"/>
              <a:gd name="connsiteX5" fmla="*/ 118474 w 280791"/>
              <a:gd name="connsiteY5" fmla="*/ 1184142 h 1225834"/>
              <a:gd name="connsiteX6" fmla="*/ 27712 w 280791"/>
              <a:gd name="connsiteY6" fmla="*/ 969282 h 1225834"/>
              <a:gd name="connsiteX7" fmla="*/ 0 w 280791"/>
              <a:gd name="connsiteY7" fmla="*/ 861504 h 1225834"/>
              <a:gd name="connsiteX8" fmla="*/ 1817 w 280791"/>
              <a:gd name="connsiteY8" fmla="*/ 854435 h 1225834"/>
              <a:gd name="connsiteX9" fmla="*/ 26164 w 280791"/>
              <a:gd name="connsiteY9" fmla="*/ 612917 h 1225834"/>
              <a:gd name="connsiteX10" fmla="*/ 1817 w 280791"/>
              <a:gd name="connsiteY10" fmla="*/ 371399 h 1225834"/>
              <a:gd name="connsiteX11" fmla="*/ 0 w 280791"/>
              <a:gd name="connsiteY11" fmla="*/ 364331 h 1225834"/>
              <a:gd name="connsiteX12" fmla="*/ 27712 w 280791"/>
              <a:gd name="connsiteY12" fmla="*/ 256552 h 1225834"/>
              <a:gd name="connsiteX13" fmla="*/ 118474 w 280791"/>
              <a:gd name="connsiteY13" fmla="*/ 41692 h 1225834"/>
              <a:gd name="connsiteX14" fmla="*/ 143802 w 280791"/>
              <a:gd name="connsiteY14" fmla="*/ 0 h 1225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80791" h="1225834">
                <a:moveTo>
                  <a:pt x="143802" y="0"/>
                </a:moveTo>
                <a:lnTo>
                  <a:pt x="166606" y="47337"/>
                </a:lnTo>
                <a:cubicBezTo>
                  <a:pt x="240132" y="221173"/>
                  <a:pt x="280791" y="412297"/>
                  <a:pt x="280791" y="612917"/>
                </a:cubicBezTo>
                <a:cubicBezTo>
                  <a:pt x="280791" y="813537"/>
                  <a:pt x="240132" y="1004661"/>
                  <a:pt x="166606" y="1178497"/>
                </a:cubicBezTo>
                <a:lnTo>
                  <a:pt x="143802" y="1225834"/>
                </a:lnTo>
                <a:lnTo>
                  <a:pt x="118474" y="1184142"/>
                </a:lnTo>
                <a:cubicBezTo>
                  <a:pt x="81577" y="1116220"/>
                  <a:pt x="51056" y="1044333"/>
                  <a:pt x="27712" y="969282"/>
                </a:cubicBezTo>
                <a:lnTo>
                  <a:pt x="0" y="861504"/>
                </a:lnTo>
                <a:lnTo>
                  <a:pt x="1817" y="854435"/>
                </a:lnTo>
                <a:cubicBezTo>
                  <a:pt x="17781" y="776423"/>
                  <a:pt x="26164" y="695649"/>
                  <a:pt x="26164" y="612917"/>
                </a:cubicBezTo>
                <a:cubicBezTo>
                  <a:pt x="26164" y="530185"/>
                  <a:pt x="17781" y="449412"/>
                  <a:pt x="1817" y="371399"/>
                </a:cubicBezTo>
                <a:lnTo>
                  <a:pt x="0" y="364331"/>
                </a:lnTo>
                <a:lnTo>
                  <a:pt x="27712" y="256552"/>
                </a:lnTo>
                <a:cubicBezTo>
                  <a:pt x="51056" y="181501"/>
                  <a:pt x="81577" y="109614"/>
                  <a:pt x="118474" y="41692"/>
                </a:cubicBezTo>
                <a:lnTo>
                  <a:pt x="143802" y="0"/>
                </a:lnTo>
                <a:close/>
              </a:path>
            </a:pathLst>
          </a:custGeom>
          <a:solidFill>
            <a:srgbClr val="A6CF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1B93D10-D9C4-44F4-B438-8A55C1852F9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7360" y="1665513"/>
            <a:ext cx="2547795" cy="237911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F0A2B53-974B-495D-B185-0C53CD4A9A4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5797" y="2171444"/>
            <a:ext cx="1936564" cy="1470285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F13CC73E-1BF8-4012-B949-1AF43CB276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9048" y="1965349"/>
            <a:ext cx="1772599" cy="1604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203855"/>
      </p:ext>
    </p:extLst>
  </p:cSld>
  <p:clrMapOvr>
    <a:masterClrMapping/>
  </p:clrMapOvr>
</p:sld>
</file>

<file path=ppt/theme/theme1.xml><?xml version="1.0" encoding="utf-8"?>
<a:theme xmlns:a="http://schemas.openxmlformats.org/drawingml/2006/main" name="9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921</TotalTime>
  <Words>622</Words>
  <Application>Microsoft Office PowerPoint</Application>
  <PresentationFormat>와이드스크린</PresentationFormat>
  <Paragraphs>110</Paragraphs>
  <Slides>18</Slides>
  <Notes>0</Notes>
  <HiddenSlides>0</HiddenSlides>
  <MMClips>0</MMClips>
  <ScaleCrop>false</ScaleCrop>
  <HeadingPairs>
    <vt:vector size="8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4" baseType="lpstr">
      <vt:lpstr>맑은 고딕</vt:lpstr>
      <vt:lpstr>배달의민족 주아</vt:lpstr>
      <vt:lpstr>Arial</vt:lpstr>
      <vt:lpstr>Wingdings</vt:lpstr>
      <vt:lpstr>9_Office 테마</vt:lpstr>
      <vt:lpstr>패키지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조땡</dc:creator>
  <cp:lastModifiedBy>문준호</cp:lastModifiedBy>
  <cp:revision>52</cp:revision>
  <dcterms:created xsi:type="dcterms:W3CDTF">2019-04-05T05:16:35Z</dcterms:created>
  <dcterms:modified xsi:type="dcterms:W3CDTF">2019-06-19T17:06:32Z</dcterms:modified>
</cp:coreProperties>
</file>